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1"/>
  </p:sldMasterIdLst>
  <p:notesMasterIdLst>
    <p:notesMasterId r:id="rId23"/>
  </p:notesMasterIdLst>
  <p:sldIdLst>
    <p:sldId id="256" r:id="rId2"/>
    <p:sldId id="257" r:id="rId3"/>
    <p:sldId id="258" r:id="rId4"/>
    <p:sldId id="259" r:id="rId5"/>
    <p:sldId id="260" r:id="rId6"/>
    <p:sldId id="313" r:id="rId7"/>
    <p:sldId id="314" r:id="rId8"/>
    <p:sldId id="315" r:id="rId9"/>
    <p:sldId id="262" r:id="rId10"/>
    <p:sldId id="263" r:id="rId11"/>
    <p:sldId id="317" r:id="rId12"/>
    <p:sldId id="318" r:id="rId13"/>
    <p:sldId id="261" r:id="rId14"/>
    <p:sldId id="264" r:id="rId15"/>
    <p:sldId id="265" r:id="rId16"/>
    <p:sldId id="268" r:id="rId17"/>
    <p:sldId id="273" r:id="rId18"/>
    <p:sldId id="287" r:id="rId19"/>
    <p:sldId id="320" r:id="rId20"/>
    <p:sldId id="290" r:id="rId21"/>
    <p:sldId id="279"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7F7F96-63CE-423D-B757-84AD032D5FBD}">
  <a:tblStyle styleId="{1C7F7F96-63CE-423D-B757-84AD032D5F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a:extLst>
            <a:ext uri="{FF2B5EF4-FFF2-40B4-BE49-F238E27FC236}">
              <a16:creationId xmlns:a16="http://schemas.microsoft.com/office/drawing/2014/main" id="{25C424C4-A92E-DE16-EC1D-FE7BFA85C2AF}"/>
            </a:ext>
          </a:extLst>
        </p:cNvPr>
        <p:cNvGrpSpPr/>
        <p:nvPr/>
      </p:nvGrpSpPr>
      <p:grpSpPr>
        <a:xfrm>
          <a:off x="0" y="0"/>
          <a:ext cx="0" cy="0"/>
          <a:chOff x="0" y="0"/>
          <a:chExt cx="0" cy="0"/>
        </a:xfrm>
      </p:grpSpPr>
      <p:sp>
        <p:nvSpPr>
          <p:cNvPr id="425" name="Google Shape;425;gbd6c00e730_0_205:notes">
            <a:extLst>
              <a:ext uri="{FF2B5EF4-FFF2-40B4-BE49-F238E27FC236}">
                <a16:creationId xmlns:a16="http://schemas.microsoft.com/office/drawing/2014/main" id="{1FDA0C99-7F81-FF23-7182-033C3A593F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bd6c00e730_0_205:notes">
            <a:extLst>
              <a:ext uri="{FF2B5EF4-FFF2-40B4-BE49-F238E27FC236}">
                <a16:creationId xmlns:a16="http://schemas.microsoft.com/office/drawing/2014/main" id="{F65B2676-9E83-ED9F-8033-6EA36BE515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1565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a:extLst>
            <a:ext uri="{FF2B5EF4-FFF2-40B4-BE49-F238E27FC236}">
              <a16:creationId xmlns:a16="http://schemas.microsoft.com/office/drawing/2014/main" id="{32F5AB3F-D29D-ECB4-DD4D-AF43126DDD8A}"/>
            </a:ext>
          </a:extLst>
        </p:cNvPr>
        <p:cNvGrpSpPr/>
        <p:nvPr/>
      </p:nvGrpSpPr>
      <p:grpSpPr>
        <a:xfrm>
          <a:off x="0" y="0"/>
          <a:ext cx="0" cy="0"/>
          <a:chOff x="0" y="0"/>
          <a:chExt cx="0" cy="0"/>
        </a:xfrm>
      </p:grpSpPr>
      <p:sp>
        <p:nvSpPr>
          <p:cNvPr id="425" name="Google Shape;425;gbd6c00e730_0_205:notes">
            <a:extLst>
              <a:ext uri="{FF2B5EF4-FFF2-40B4-BE49-F238E27FC236}">
                <a16:creationId xmlns:a16="http://schemas.microsoft.com/office/drawing/2014/main" id="{0649F8D4-001B-D127-0F52-9AA6DECAF7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bd6c00e730_0_205:notes">
            <a:extLst>
              <a:ext uri="{FF2B5EF4-FFF2-40B4-BE49-F238E27FC236}">
                <a16:creationId xmlns:a16="http://schemas.microsoft.com/office/drawing/2014/main" id="{CB80F5E5-6233-18DD-F9C5-D414B1AD75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703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d313864b49_1_4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d313864b49_1_4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d313864b49_1_4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d313864b49_1_4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d313741446_0_1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d313741446_0_1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313864b49_1_4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313864b49_1_4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d313864b49_1_2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d313864b49_1_2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a:extLst>
            <a:ext uri="{FF2B5EF4-FFF2-40B4-BE49-F238E27FC236}">
              <a16:creationId xmlns:a16="http://schemas.microsoft.com/office/drawing/2014/main" id="{0BE9933B-D8F0-CDAB-6B3D-187C3ED188E1}"/>
            </a:ext>
          </a:extLst>
        </p:cNvPr>
        <p:cNvGrpSpPr/>
        <p:nvPr/>
      </p:nvGrpSpPr>
      <p:grpSpPr>
        <a:xfrm>
          <a:off x="0" y="0"/>
          <a:ext cx="0" cy="0"/>
          <a:chOff x="0" y="0"/>
          <a:chExt cx="0" cy="0"/>
        </a:xfrm>
      </p:grpSpPr>
      <p:sp>
        <p:nvSpPr>
          <p:cNvPr id="1213" name="Google Shape;1213;gd313864b49_1_2790:notes">
            <a:extLst>
              <a:ext uri="{FF2B5EF4-FFF2-40B4-BE49-F238E27FC236}">
                <a16:creationId xmlns:a16="http://schemas.microsoft.com/office/drawing/2014/main" id="{BAFFB12F-9C8B-4BC6-91B9-1DD6F7437D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d313864b49_1_2790:notes">
            <a:extLst>
              <a:ext uri="{FF2B5EF4-FFF2-40B4-BE49-F238E27FC236}">
                <a16:creationId xmlns:a16="http://schemas.microsoft.com/office/drawing/2014/main" id="{8CBE00A7-07DB-27C2-8151-ECE08AE0FC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974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2a36410d9e0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2a36410d9e0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d313864b49_1_4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d313864b49_1_4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E93B1C1A-B47F-8D10-CE70-BFBE3FEA30B2}"/>
            </a:ext>
          </a:extLst>
        </p:cNvPr>
        <p:cNvGrpSpPr/>
        <p:nvPr/>
      </p:nvGrpSpPr>
      <p:grpSpPr>
        <a:xfrm>
          <a:off x="0" y="0"/>
          <a:ext cx="0" cy="0"/>
          <a:chOff x="0" y="0"/>
          <a:chExt cx="0" cy="0"/>
        </a:xfrm>
      </p:grpSpPr>
      <p:sp>
        <p:nvSpPr>
          <p:cNvPr id="284" name="Google Shape;284;g99f2f57a71_0_207:notes">
            <a:extLst>
              <a:ext uri="{FF2B5EF4-FFF2-40B4-BE49-F238E27FC236}">
                <a16:creationId xmlns:a16="http://schemas.microsoft.com/office/drawing/2014/main" id="{842C2B6E-2108-CCE4-5C69-F881D97828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99f2f57a71_0_207:notes">
            <a:extLst>
              <a:ext uri="{FF2B5EF4-FFF2-40B4-BE49-F238E27FC236}">
                <a16:creationId xmlns:a16="http://schemas.microsoft.com/office/drawing/2014/main" id="{B361AA19-FEAB-3D79-7FDE-45BB74192C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628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FD7ADD7F-BC65-848F-B39E-41CD0C758FC2}"/>
            </a:ext>
          </a:extLst>
        </p:cNvPr>
        <p:cNvGrpSpPr/>
        <p:nvPr/>
      </p:nvGrpSpPr>
      <p:grpSpPr>
        <a:xfrm>
          <a:off x="0" y="0"/>
          <a:ext cx="0" cy="0"/>
          <a:chOff x="0" y="0"/>
          <a:chExt cx="0" cy="0"/>
        </a:xfrm>
      </p:grpSpPr>
      <p:sp>
        <p:nvSpPr>
          <p:cNvPr id="284" name="Google Shape;284;g99f2f57a71_0_207:notes">
            <a:extLst>
              <a:ext uri="{FF2B5EF4-FFF2-40B4-BE49-F238E27FC236}">
                <a16:creationId xmlns:a16="http://schemas.microsoft.com/office/drawing/2014/main" id="{B231F47C-A059-E129-C01A-BE4BE426E3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99f2f57a71_0_207:notes">
            <a:extLst>
              <a:ext uri="{FF2B5EF4-FFF2-40B4-BE49-F238E27FC236}">
                <a16:creationId xmlns:a16="http://schemas.microsoft.com/office/drawing/2014/main" id="{82EA4BD5-65C4-5C4A-3994-E58C113AF9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40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a:extLst>
            <a:ext uri="{FF2B5EF4-FFF2-40B4-BE49-F238E27FC236}">
              <a16:creationId xmlns:a16="http://schemas.microsoft.com/office/drawing/2014/main" id="{F16E0524-BFC7-4478-BFD1-FCA6BD551E45}"/>
            </a:ext>
          </a:extLst>
        </p:cNvPr>
        <p:cNvGrpSpPr/>
        <p:nvPr/>
      </p:nvGrpSpPr>
      <p:grpSpPr>
        <a:xfrm>
          <a:off x="0" y="0"/>
          <a:ext cx="0" cy="0"/>
          <a:chOff x="0" y="0"/>
          <a:chExt cx="0" cy="0"/>
        </a:xfrm>
      </p:grpSpPr>
      <p:sp>
        <p:nvSpPr>
          <p:cNvPr id="284" name="Google Shape;284;g99f2f57a71_0_207:notes">
            <a:extLst>
              <a:ext uri="{FF2B5EF4-FFF2-40B4-BE49-F238E27FC236}">
                <a16:creationId xmlns:a16="http://schemas.microsoft.com/office/drawing/2014/main" id="{BC6C185C-B7E0-D815-B1DB-A4ACD3085B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99f2f57a71_0_207:notes">
            <a:extLst>
              <a:ext uri="{FF2B5EF4-FFF2-40B4-BE49-F238E27FC236}">
                <a16:creationId xmlns:a16="http://schemas.microsoft.com/office/drawing/2014/main" id="{3533C5F2-85D0-11ED-E8FE-378EABFA1D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205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d313741446_0_1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d313741446_0_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4075" y="1119250"/>
            <a:ext cx="4371000" cy="240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401375" y="3695341"/>
            <a:ext cx="2756400" cy="70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861625" y="-120072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6"/>
        <p:cNvGrpSpPr/>
        <p:nvPr/>
      </p:nvGrpSpPr>
      <p:grpSpPr>
        <a:xfrm>
          <a:off x="0" y="0"/>
          <a:ext cx="0" cy="0"/>
          <a:chOff x="0" y="0"/>
          <a:chExt cx="0" cy="0"/>
        </a:xfrm>
      </p:grpSpPr>
      <p:sp>
        <p:nvSpPr>
          <p:cNvPr id="67" name="Google Shape;67;p1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3"/>
          <p:cNvSpPr txBox="1">
            <a:spLocks noGrp="1"/>
          </p:cNvSpPr>
          <p:nvPr>
            <p:ph type="title" idx="2"/>
          </p:nvPr>
        </p:nvSpPr>
        <p:spPr>
          <a:xfrm>
            <a:off x="2069613" y="1638285"/>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9" name="Google Shape;69;p13"/>
          <p:cNvSpPr txBox="1">
            <a:spLocks noGrp="1"/>
          </p:cNvSpPr>
          <p:nvPr>
            <p:ph type="subTitle" idx="1"/>
          </p:nvPr>
        </p:nvSpPr>
        <p:spPr>
          <a:xfrm>
            <a:off x="2069613" y="2176563"/>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0" name="Google Shape;70;p13"/>
          <p:cNvSpPr txBox="1">
            <a:spLocks noGrp="1"/>
          </p:cNvSpPr>
          <p:nvPr>
            <p:ph type="title" idx="3"/>
          </p:nvPr>
        </p:nvSpPr>
        <p:spPr>
          <a:xfrm>
            <a:off x="5922982" y="1638285"/>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1" name="Google Shape;71;p13"/>
          <p:cNvSpPr txBox="1">
            <a:spLocks noGrp="1"/>
          </p:cNvSpPr>
          <p:nvPr>
            <p:ph type="subTitle" idx="4"/>
          </p:nvPr>
        </p:nvSpPr>
        <p:spPr>
          <a:xfrm>
            <a:off x="5922983" y="2176563"/>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2" name="Google Shape;72;p13"/>
          <p:cNvSpPr txBox="1">
            <a:spLocks noGrp="1"/>
          </p:cNvSpPr>
          <p:nvPr>
            <p:ph type="title" idx="5"/>
          </p:nvPr>
        </p:nvSpPr>
        <p:spPr>
          <a:xfrm>
            <a:off x="2069613" y="3115656"/>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3" name="Google Shape;73;p13"/>
          <p:cNvSpPr txBox="1">
            <a:spLocks noGrp="1"/>
          </p:cNvSpPr>
          <p:nvPr>
            <p:ph type="subTitle" idx="6"/>
          </p:nvPr>
        </p:nvSpPr>
        <p:spPr>
          <a:xfrm>
            <a:off x="2069613" y="3665562"/>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 name="Google Shape;74;p13"/>
          <p:cNvSpPr txBox="1">
            <a:spLocks noGrp="1"/>
          </p:cNvSpPr>
          <p:nvPr>
            <p:ph type="title" idx="7"/>
          </p:nvPr>
        </p:nvSpPr>
        <p:spPr>
          <a:xfrm>
            <a:off x="5922982" y="3115656"/>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5" name="Google Shape;75;p13"/>
          <p:cNvSpPr txBox="1">
            <a:spLocks noGrp="1"/>
          </p:cNvSpPr>
          <p:nvPr>
            <p:ph type="subTitle" idx="8"/>
          </p:nvPr>
        </p:nvSpPr>
        <p:spPr>
          <a:xfrm>
            <a:off x="5922983" y="3665562"/>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6" name="Google Shape;76;p13"/>
          <p:cNvSpPr txBox="1">
            <a:spLocks noGrp="1"/>
          </p:cNvSpPr>
          <p:nvPr>
            <p:ph type="title" idx="9" hasCustomPrompt="1"/>
          </p:nvPr>
        </p:nvSpPr>
        <p:spPr>
          <a:xfrm>
            <a:off x="874125" y="16736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7" name="Google Shape;77;p13"/>
          <p:cNvSpPr txBox="1">
            <a:spLocks noGrp="1"/>
          </p:cNvSpPr>
          <p:nvPr>
            <p:ph type="title" idx="13" hasCustomPrompt="1"/>
          </p:nvPr>
        </p:nvSpPr>
        <p:spPr>
          <a:xfrm>
            <a:off x="874125" y="31531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8" name="Google Shape;78;p13"/>
          <p:cNvSpPr txBox="1">
            <a:spLocks noGrp="1"/>
          </p:cNvSpPr>
          <p:nvPr>
            <p:ph type="title" idx="14" hasCustomPrompt="1"/>
          </p:nvPr>
        </p:nvSpPr>
        <p:spPr>
          <a:xfrm>
            <a:off x="4724300" y="16736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9" name="Google Shape;79;p13"/>
          <p:cNvSpPr txBox="1">
            <a:spLocks noGrp="1"/>
          </p:cNvSpPr>
          <p:nvPr>
            <p:ph type="title" idx="15" hasCustomPrompt="1"/>
          </p:nvPr>
        </p:nvSpPr>
        <p:spPr>
          <a:xfrm>
            <a:off x="4724300" y="31531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0" name="Google Shape;80;p13"/>
          <p:cNvSpPr/>
          <p:nvPr/>
        </p:nvSpPr>
        <p:spPr>
          <a:xfrm>
            <a:off x="-861625" y="-135162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7744650" y="4513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
  <p:cSld name="CUSTOM_8">
    <p:spTree>
      <p:nvGrpSpPr>
        <p:cNvPr id="1" name="Shape 86"/>
        <p:cNvGrpSpPr/>
        <p:nvPr/>
      </p:nvGrpSpPr>
      <p:grpSpPr>
        <a:xfrm>
          <a:off x="0" y="0"/>
          <a:ext cx="0" cy="0"/>
          <a:chOff x="0" y="0"/>
          <a:chExt cx="0" cy="0"/>
        </a:xfrm>
      </p:grpSpPr>
      <p:sp>
        <p:nvSpPr>
          <p:cNvPr id="87" name="Google Shape;87;p15"/>
          <p:cNvSpPr txBox="1">
            <a:spLocks noGrp="1"/>
          </p:cNvSpPr>
          <p:nvPr>
            <p:ph type="subTitle" idx="1"/>
          </p:nvPr>
        </p:nvSpPr>
        <p:spPr>
          <a:xfrm>
            <a:off x="1309200" y="3487862"/>
            <a:ext cx="6525600" cy="88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8" name="Google Shape;88;p1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15"/>
          <p:cNvSpPr/>
          <p:nvPr/>
        </p:nvSpPr>
        <p:spPr>
          <a:xfrm>
            <a:off x="-617962" y="13275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7988313" y="13275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CUSTOM_9">
    <p:spTree>
      <p:nvGrpSpPr>
        <p:cNvPr id="1" name="Shape 107"/>
        <p:cNvGrpSpPr/>
        <p:nvPr/>
      </p:nvGrpSpPr>
      <p:grpSpPr>
        <a:xfrm>
          <a:off x="0" y="0"/>
          <a:ext cx="0" cy="0"/>
          <a:chOff x="0" y="0"/>
          <a:chExt cx="0" cy="0"/>
        </a:xfrm>
      </p:grpSpPr>
      <p:sp>
        <p:nvSpPr>
          <p:cNvPr id="108" name="Google Shape;108;p17"/>
          <p:cNvSpPr txBox="1">
            <a:spLocks noGrp="1"/>
          </p:cNvSpPr>
          <p:nvPr>
            <p:ph type="subTitle" idx="1"/>
          </p:nvPr>
        </p:nvSpPr>
        <p:spPr>
          <a:xfrm>
            <a:off x="4168250" y="2347450"/>
            <a:ext cx="3945300" cy="122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7"/>
          <p:cNvSpPr txBox="1">
            <a:spLocks noGrp="1"/>
          </p:cNvSpPr>
          <p:nvPr>
            <p:ph type="title"/>
          </p:nvPr>
        </p:nvSpPr>
        <p:spPr>
          <a:xfrm>
            <a:off x="4168250" y="1575350"/>
            <a:ext cx="39453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17"/>
          <p:cNvSpPr/>
          <p:nvPr/>
        </p:nvSpPr>
        <p:spPr>
          <a:xfrm>
            <a:off x="-1086925" y="-115667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p:nvPr/>
        </p:nvSpPr>
        <p:spPr>
          <a:xfrm>
            <a:off x="6265625" y="4513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CUSTOM_12">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5047100" y="1839825"/>
            <a:ext cx="3739200" cy="1915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7" name="Google Shape;117;p19"/>
          <p:cNvSpPr txBox="1">
            <a:spLocks noGrp="1"/>
          </p:cNvSpPr>
          <p:nvPr>
            <p:ph type="title" idx="2" hasCustomPrompt="1"/>
          </p:nvPr>
        </p:nvSpPr>
        <p:spPr>
          <a:xfrm>
            <a:off x="5047100" y="674750"/>
            <a:ext cx="1275000" cy="1061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8" name="Google Shape;118;p19"/>
          <p:cNvSpPr txBox="1">
            <a:spLocks noGrp="1"/>
          </p:cNvSpPr>
          <p:nvPr>
            <p:ph type="subTitle" idx="1"/>
          </p:nvPr>
        </p:nvSpPr>
        <p:spPr>
          <a:xfrm>
            <a:off x="5397362" y="3847650"/>
            <a:ext cx="27378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 name="Google Shape;119;p19"/>
          <p:cNvSpPr/>
          <p:nvPr/>
        </p:nvSpPr>
        <p:spPr>
          <a:xfrm>
            <a:off x="8260402" y="6299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0">
    <p:spTree>
      <p:nvGrpSpPr>
        <p:cNvPr id="1" name="Shape 120"/>
        <p:cNvGrpSpPr/>
        <p:nvPr/>
      </p:nvGrpSpPr>
      <p:grpSpPr>
        <a:xfrm>
          <a:off x="0" y="0"/>
          <a:ext cx="0" cy="0"/>
          <a:chOff x="0" y="0"/>
          <a:chExt cx="0" cy="0"/>
        </a:xfrm>
      </p:grpSpPr>
      <p:sp>
        <p:nvSpPr>
          <p:cNvPr id="121" name="Google Shape;121;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2" name="Google Shape;122;p20"/>
          <p:cNvSpPr/>
          <p:nvPr/>
        </p:nvSpPr>
        <p:spPr>
          <a:xfrm>
            <a:off x="-825000" y="-58675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0"/>
          <p:cNvSpPr/>
          <p:nvPr/>
        </p:nvSpPr>
        <p:spPr>
          <a:xfrm>
            <a:off x="7907150" y="356027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3">
  <p:cSld name="CUSTOM_11_1_1_1_1_1_1">
    <p:spTree>
      <p:nvGrpSpPr>
        <p:cNvPr id="1" name="Shape 159"/>
        <p:cNvGrpSpPr/>
        <p:nvPr/>
      </p:nvGrpSpPr>
      <p:grpSpPr>
        <a:xfrm>
          <a:off x="0" y="0"/>
          <a:ext cx="0" cy="0"/>
          <a:chOff x="0" y="0"/>
          <a:chExt cx="0" cy="0"/>
        </a:xfrm>
      </p:grpSpPr>
      <p:sp>
        <p:nvSpPr>
          <p:cNvPr id="160" name="Google Shape;160;p3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83"/>
        <p:cNvGrpSpPr/>
        <p:nvPr/>
      </p:nvGrpSpPr>
      <p:grpSpPr>
        <a:xfrm>
          <a:off x="0" y="0"/>
          <a:ext cx="0" cy="0"/>
          <a:chOff x="0" y="0"/>
          <a:chExt cx="0" cy="0"/>
        </a:xfrm>
      </p:grpSpPr>
      <p:sp>
        <p:nvSpPr>
          <p:cNvPr id="184" name="Google Shape;184;p34"/>
          <p:cNvSpPr txBox="1">
            <a:spLocks noGrp="1"/>
          </p:cNvSpPr>
          <p:nvPr>
            <p:ph type="title"/>
          </p:nvPr>
        </p:nvSpPr>
        <p:spPr>
          <a:xfrm>
            <a:off x="311700" y="446811"/>
            <a:ext cx="8520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5" name="Google Shape;185;p34"/>
          <p:cNvSpPr txBox="1">
            <a:spLocks noGrp="1"/>
          </p:cNvSpPr>
          <p:nvPr>
            <p:ph type="subTitle" idx="1"/>
          </p:nvPr>
        </p:nvSpPr>
        <p:spPr>
          <a:xfrm>
            <a:off x="2020050" y="3054290"/>
            <a:ext cx="2148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Poppins"/>
              <a:buNone/>
              <a:defRPr sz="2000" b="1">
                <a:solidFill>
                  <a:schemeClr val="dk1"/>
                </a:solidFill>
                <a:latin typeface="Sora"/>
                <a:ea typeface="Sora"/>
                <a:cs typeface="Sora"/>
                <a:sym typeface="Sora"/>
              </a:defRPr>
            </a:lvl1pPr>
            <a:lvl2pPr lvl="1" algn="ctr" rtl="0">
              <a:spcBef>
                <a:spcPts val="0"/>
              </a:spcBef>
              <a:spcAft>
                <a:spcPts val="0"/>
              </a:spcAft>
              <a:buSzPts val="1800"/>
              <a:buFont typeface="Poppins"/>
              <a:buNone/>
              <a:defRPr sz="1800" b="1">
                <a:latin typeface="Poppins"/>
                <a:ea typeface="Poppins"/>
                <a:cs typeface="Poppins"/>
                <a:sym typeface="Poppins"/>
              </a:defRPr>
            </a:lvl2pPr>
            <a:lvl3pPr lvl="2" algn="ctr" rtl="0">
              <a:spcBef>
                <a:spcPts val="1600"/>
              </a:spcBef>
              <a:spcAft>
                <a:spcPts val="0"/>
              </a:spcAft>
              <a:buSzPts val="1800"/>
              <a:buFont typeface="Poppins"/>
              <a:buNone/>
              <a:defRPr sz="1800" b="1">
                <a:latin typeface="Poppins"/>
                <a:ea typeface="Poppins"/>
                <a:cs typeface="Poppins"/>
                <a:sym typeface="Poppins"/>
              </a:defRPr>
            </a:lvl3pPr>
            <a:lvl4pPr lvl="3" algn="ctr" rtl="0">
              <a:spcBef>
                <a:spcPts val="1600"/>
              </a:spcBef>
              <a:spcAft>
                <a:spcPts val="0"/>
              </a:spcAft>
              <a:buSzPts val="1800"/>
              <a:buFont typeface="Poppins"/>
              <a:buNone/>
              <a:defRPr sz="1800" b="1">
                <a:latin typeface="Poppins"/>
                <a:ea typeface="Poppins"/>
                <a:cs typeface="Poppins"/>
                <a:sym typeface="Poppins"/>
              </a:defRPr>
            </a:lvl4pPr>
            <a:lvl5pPr lvl="4" algn="ctr" rtl="0">
              <a:spcBef>
                <a:spcPts val="1600"/>
              </a:spcBef>
              <a:spcAft>
                <a:spcPts val="0"/>
              </a:spcAft>
              <a:buSzPts val="1800"/>
              <a:buFont typeface="Poppins"/>
              <a:buNone/>
              <a:defRPr sz="1800" b="1">
                <a:latin typeface="Poppins"/>
                <a:ea typeface="Poppins"/>
                <a:cs typeface="Poppins"/>
                <a:sym typeface="Poppins"/>
              </a:defRPr>
            </a:lvl5pPr>
            <a:lvl6pPr lvl="5" algn="ctr" rtl="0">
              <a:spcBef>
                <a:spcPts val="1600"/>
              </a:spcBef>
              <a:spcAft>
                <a:spcPts val="0"/>
              </a:spcAft>
              <a:buSzPts val="1800"/>
              <a:buFont typeface="Poppins"/>
              <a:buNone/>
              <a:defRPr sz="1800" b="1">
                <a:latin typeface="Poppins"/>
                <a:ea typeface="Poppins"/>
                <a:cs typeface="Poppins"/>
                <a:sym typeface="Poppins"/>
              </a:defRPr>
            </a:lvl6pPr>
            <a:lvl7pPr lvl="6" algn="ctr" rtl="0">
              <a:spcBef>
                <a:spcPts val="1600"/>
              </a:spcBef>
              <a:spcAft>
                <a:spcPts val="0"/>
              </a:spcAft>
              <a:buSzPts val="1800"/>
              <a:buFont typeface="Poppins"/>
              <a:buNone/>
              <a:defRPr sz="1800" b="1">
                <a:latin typeface="Poppins"/>
                <a:ea typeface="Poppins"/>
                <a:cs typeface="Poppins"/>
                <a:sym typeface="Poppins"/>
              </a:defRPr>
            </a:lvl7pPr>
            <a:lvl8pPr lvl="7" algn="ctr" rtl="0">
              <a:spcBef>
                <a:spcPts val="1600"/>
              </a:spcBef>
              <a:spcAft>
                <a:spcPts val="0"/>
              </a:spcAft>
              <a:buSzPts val="1800"/>
              <a:buFont typeface="Poppins"/>
              <a:buNone/>
              <a:defRPr sz="1800" b="1">
                <a:latin typeface="Poppins"/>
                <a:ea typeface="Poppins"/>
                <a:cs typeface="Poppins"/>
                <a:sym typeface="Poppins"/>
              </a:defRPr>
            </a:lvl8pPr>
            <a:lvl9pPr lvl="8" algn="ctr" rtl="0">
              <a:spcBef>
                <a:spcPts val="1600"/>
              </a:spcBef>
              <a:spcAft>
                <a:spcPts val="1600"/>
              </a:spcAft>
              <a:buSzPts val="1800"/>
              <a:buFont typeface="Poppins"/>
              <a:buNone/>
              <a:defRPr sz="1800" b="1">
                <a:latin typeface="Poppins"/>
                <a:ea typeface="Poppins"/>
                <a:cs typeface="Poppins"/>
                <a:sym typeface="Poppins"/>
              </a:defRPr>
            </a:lvl9pPr>
          </a:lstStyle>
          <a:p>
            <a:endParaRPr/>
          </a:p>
        </p:txBody>
      </p:sp>
      <p:sp>
        <p:nvSpPr>
          <p:cNvPr id="186" name="Google Shape;186;p34"/>
          <p:cNvSpPr txBox="1">
            <a:spLocks noGrp="1"/>
          </p:cNvSpPr>
          <p:nvPr>
            <p:ph type="subTitle" idx="2"/>
          </p:nvPr>
        </p:nvSpPr>
        <p:spPr>
          <a:xfrm>
            <a:off x="2020050" y="3580715"/>
            <a:ext cx="2148900" cy="93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7" name="Google Shape;187;p34"/>
          <p:cNvSpPr txBox="1">
            <a:spLocks noGrp="1"/>
          </p:cNvSpPr>
          <p:nvPr>
            <p:ph type="subTitle" idx="3"/>
          </p:nvPr>
        </p:nvSpPr>
        <p:spPr>
          <a:xfrm>
            <a:off x="4975050" y="3054299"/>
            <a:ext cx="2148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Poppins"/>
              <a:buNone/>
              <a:defRPr sz="2000" b="1">
                <a:solidFill>
                  <a:schemeClr val="dk1"/>
                </a:solidFill>
                <a:latin typeface="Sora"/>
                <a:ea typeface="Sora"/>
                <a:cs typeface="Sora"/>
                <a:sym typeface="Sora"/>
              </a:defRPr>
            </a:lvl1pPr>
            <a:lvl2pPr lvl="1" algn="ctr" rtl="0">
              <a:spcBef>
                <a:spcPts val="0"/>
              </a:spcBef>
              <a:spcAft>
                <a:spcPts val="0"/>
              </a:spcAft>
              <a:buSzPts val="1800"/>
              <a:buFont typeface="Poppins"/>
              <a:buNone/>
              <a:defRPr sz="1800" b="1">
                <a:latin typeface="Poppins"/>
                <a:ea typeface="Poppins"/>
                <a:cs typeface="Poppins"/>
                <a:sym typeface="Poppins"/>
              </a:defRPr>
            </a:lvl2pPr>
            <a:lvl3pPr lvl="2" algn="ctr" rtl="0">
              <a:spcBef>
                <a:spcPts val="1600"/>
              </a:spcBef>
              <a:spcAft>
                <a:spcPts val="0"/>
              </a:spcAft>
              <a:buSzPts val="1800"/>
              <a:buFont typeface="Poppins"/>
              <a:buNone/>
              <a:defRPr sz="1800" b="1">
                <a:latin typeface="Poppins"/>
                <a:ea typeface="Poppins"/>
                <a:cs typeface="Poppins"/>
                <a:sym typeface="Poppins"/>
              </a:defRPr>
            </a:lvl3pPr>
            <a:lvl4pPr lvl="3" algn="ctr" rtl="0">
              <a:spcBef>
                <a:spcPts val="1600"/>
              </a:spcBef>
              <a:spcAft>
                <a:spcPts val="0"/>
              </a:spcAft>
              <a:buSzPts val="1800"/>
              <a:buFont typeface="Poppins"/>
              <a:buNone/>
              <a:defRPr sz="1800" b="1">
                <a:latin typeface="Poppins"/>
                <a:ea typeface="Poppins"/>
                <a:cs typeface="Poppins"/>
                <a:sym typeface="Poppins"/>
              </a:defRPr>
            </a:lvl4pPr>
            <a:lvl5pPr lvl="4" algn="ctr" rtl="0">
              <a:spcBef>
                <a:spcPts val="1600"/>
              </a:spcBef>
              <a:spcAft>
                <a:spcPts val="0"/>
              </a:spcAft>
              <a:buSzPts val="1800"/>
              <a:buFont typeface="Poppins"/>
              <a:buNone/>
              <a:defRPr sz="1800" b="1">
                <a:latin typeface="Poppins"/>
                <a:ea typeface="Poppins"/>
                <a:cs typeface="Poppins"/>
                <a:sym typeface="Poppins"/>
              </a:defRPr>
            </a:lvl5pPr>
            <a:lvl6pPr lvl="5" algn="ctr" rtl="0">
              <a:spcBef>
                <a:spcPts val="1600"/>
              </a:spcBef>
              <a:spcAft>
                <a:spcPts val="0"/>
              </a:spcAft>
              <a:buSzPts val="1800"/>
              <a:buFont typeface="Poppins"/>
              <a:buNone/>
              <a:defRPr sz="1800" b="1">
                <a:latin typeface="Poppins"/>
                <a:ea typeface="Poppins"/>
                <a:cs typeface="Poppins"/>
                <a:sym typeface="Poppins"/>
              </a:defRPr>
            </a:lvl6pPr>
            <a:lvl7pPr lvl="6" algn="ctr" rtl="0">
              <a:spcBef>
                <a:spcPts val="1600"/>
              </a:spcBef>
              <a:spcAft>
                <a:spcPts val="0"/>
              </a:spcAft>
              <a:buSzPts val="1800"/>
              <a:buFont typeface="Poppins"/>
              <a:buNone/>
              <a:defRPr sz="1800" b="1">
                <a:latin typeface="Poppins"/>
                <a:ea typeface="Poppins"/>
                <a:cs typeface="Poppins"/>
                <a:sym typeface="Poppins"/>
              </a:defRPr>
            </a:lvl7pPr>
            <a:lvl8pPr lvl="7" algn="ctr" rtl="0">
              <a:spcBef>
                <a:spcPts val="1600"/>
              </a:spcBef>
              <a:spcAft>
                <a:spcPts val="0"/>
              </a:spcAft>
              <a:buSzPts val="1800"/>
              <a:buFont typeface="Poppins"/>
              <a:buNone/>
              <a:defRPr sz="1800" b="1">
                <a:latin typeface="Poppins"/>
                <a:ea typeface="Poppins"/>
                <a:cs typeface="Poppins"/>
                <a:sym typeface="Poppins"/>
              </a:defRPr>
            </a:lvl8pPr>
            <a:lvl9pPr lvl="8" algn="ctr" rtl="0">
              <a:spcBef>
                <a:spcPts val="1600"/>
              </a:spcBef>
              <a:spcAft>
                <a:spcPts val="1600"/>
              </a:spcAft>
              <a:buSzPts val="1800"/>
              <a:buFont typeface="Poppins"/>
              <a:buNone/>
              <a:defRPr sz="1800" b="1">
                <a:latin typeface="Poppins"/>
                <a:ea typeface="Poppins"/>
                <a:cs typeface="Poppins"/>
                <a:sym typeface="Poppins"/>
              </a:defRPr>
            </a:lvl9pPr>
          </a:lstStyle>
          <a:p>
            <a:endParaRPr/>
          </a:p>
        </p:txBody>
      </p:sp>
      <p:sp>
        <p:nvSpPr>
          <p:cNvPr id="188" name="Google Shape;188;p34"/>
          <p:cNvSpPr txBox="1">
            <a:spLocks noGrp="1"/>
          </p:cNvSpPr>
          <p:nvPr>
            <p:ph type="subTitle" idx="4"/>
          </p:nvPr>
        </p:nvSpPr>
        <p:spPr>
          <a:xfrm>
            <a:off x="4975050" y="3580724"/>
            <a:ext cx="2148900" cy="93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9" name="Google Shape;189;p34"/>
          <p:cNvSpPr/>
          <p:nvPr/>
        </p:nvSpPr>
        <p:spPr>
          <a:xfrm>
            <a:off x="-977400" y="304800"/>
            <a:ext cx="1608055" cy="2126429"/>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p:nvPr/>
        </p:nvSpPr>
        <p:spPr>
          <a:xfrm>
            <a:off x="8496225" y="2717475"/>
            <a:ext cx="1701372"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32">
    <p:spTree>
      <p:nvGrpSpPr>
        <p:cNvPr id="1" name="Shape 213"/>
        <p:cNvGrpSpPr/>
        <p:nvPr/>
      </p:nvGrpSpPr>
      <p:grpSpPr>
        <a:xfrm>
          <a:off x="0" y="0"/>
          <a:ext cx="0" cy="0"/>
          <a:chOff x="0" y="0"/>
          <a:chExt cx="0" cy="0"/>
        </a:xfrm>
      </p:grpSpPr>
      <p:sp>
        <p:nvSpPr>
          <p:cNvPr id="214" name="Google Shape;214;p38"/>
          <p:cNvSpPr/>
          <p:nvPr/>
        </p:nvSpPr>
        <p:spPr>
          <a:xfrm>
            <a:off x="-617962" y="43267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38"/>
          <p:cNvGrpSpPr/>
          <p:nvPr/>
        </p:nvGrpSpPr>
        <p:grpSpPr>
          <a:xfrm rot="10800000">
            <a:off x="2574011" y="4162663"/>
            <a:ext cx="3995951" cy="564600"/>
            <a:chOff x="1524913" y="922950"/>
            <a:chExt cx="6094175" cy="564600"/>
          </a:xfrm>
        </p:grpSpPr>
        <p:cxnSp>
          <p:nvCxnSpPr>
            <p:cNvPr id="216" name="Google Shape;216;p38"/>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217" name="Google Shape;217;p38"/>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grpSp>
        <p:nvGrpSpPr>
          <p:cNvPr id="218" name="Google Shape;218;p38"/>
          <p:cNvGrpSpPr/>
          <p:nvPr/>
        </p:nvGrpSpPr>
        <p:grpSpPr>
          <a:xfrm>
            <a:off x="2574011" y="762913"/>
            <a:ext cx="3995951" cy="564600"/>
            <a:chOff x="1524913" y="922950"/>
            <a:chExt cx="6094175" cy="564600"/>
          </a:xfrm>
        </p:grpSpPr>
        <p:cxnSp>
          <p:nvCxnSpPr>
            <p:cNvPr id="219" name="Google Shape;219;p38"/>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220" name="Google Shape;220;p38"/>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
        <p:nvSpPr>
          <p:cNvPr id="221" name="Google Shape;221;p38"/>
          <p:cNvSpPr/>
          <p:nvPr/>
        </p:nvSpPr>
        <p:spPr>
          <a:xfrm>
            <a:off x="7988313" y="-11625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32_1">
    <p:spTree>
      <p:nvGrpSpPr>
        <p:cNvPr id="1" name="Shape 222"/>
        <p:cNvGrpSpPr/>
        <p:nvPr/>
      </p:nvGrpSpPr>
      <p:grpSpPr>
        <a:xfrm>
          <a:off x="0" y="0"/>
          <a:ext cx="0" cy="0"/>
          <a:chOff x="0" y="0"/>
          <a:chExt cx="0" cy="0"/>
        </a:xfrm>
      </p:grpSpPr>
      <p:sp>
        <p:nvSpPr>
          <p:cNvPr id="223" name="Google Shape;223;p39"/>
          <p:cNvSpPr/>
          <p:nvPr/>
        </p:nvSpPr>
        <p:spPr>
          <a:xfrm>
            <a:off x="576927" y="412524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9"/>
          <p:cNvSpPr/>
          <p:nvPr/>
        </p:nvSpPr>
        <p:spPr>
          <a:xfrm>
            <a:off x="6812003" y="-107485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5" name="Google Shape;225;p39"/>
          <p:cNvCxnSpPr/>
          <p:nvPr/>
        </p:nvCxnSpPr>
        <p:spPr>
          <a:xfrm>
            <a:off x="2572500" y="4748213"/>
            <a:ext cx="3999000" cy="0"/>
          </a:xfrm>
          <a:prstGeom prst="straightConnector1">
            <a:avLst/>
          </a:prstGeom>
          <a:noFill/>
          <a:ln w="19050" cap="flat" cmpd="sng">
            <a:solidFill>
              <a:schemeClr val="accent1"/>
            </a:solidFill>
            <a:prstDash val="solid"/>
            <a:round/>
            <a:headEnd type="none" w="med" len="med"/>
            <a:tailEnd type="none" w="med" len="med"/>
          </a:ln>
        </p:spPr>
      </p:cxnSp>
      <p:cxnSp>
        <p:nvCxnSpPr>
          <p:cNvPr id="226" name="Google Shape;226;p39"/>
          <p:cNvCxnSpPr/>
          <p:nvPr/>
        </p:nvCxnSpPr>
        <p:spPr>
          <a:xfrm>
            <a:off x="2572500" y="374619"/>
            <a:ext cx="39990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20000" y="1839825"/>
            <a:ext cx="4218900" cy="19155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20000" y="674750"/>
            <a:ext cx="1056900" cy="1061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720000" y="3755325"/>
            <a:ext cx="32205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6" name="Google Shape;16;p3"/>
          <p:cNvGrpSpPr/>
          <p:nvPr/>
        </p:nvGrpSpPr>
        <p:grpSpPr>
          <a:xfrm rot="10800000">
            <a:off x="-962314" y="1220013"/>
            <a:ext cx="3995951" cy="564600"/>
            <a:chOff x="1524913" y="922950"/>
            <a:chExt cx="6094175" cy="564600"/>
          </a:xfrm>
        </p:grpSpPr>
        <p:cxnSp>
          <p:nvCxnSpPr>
            <p:cNvPr id="17" name="Google Shape;17;p3"/>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18" name="Google Shape;18;p3"/>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720000" y="1085425"/>
            <a:ext cx="7887900" cy="461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solidFill>
                  <a:srgbClr val="191919"/>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
        <p:nvSpPr>
          <p:cNvPr id="22" name="Google Shape;22;p4"/>
          <p:cNvSpPr/>
          <p:nvPr/>
        </p:nvSpPr>
        <p:spPr>
          <a:xfrm>
            <a:off x="-1258975" y="101772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6265625" y="4830174"/>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p5"/>
          <p:cNvSpPr txBox="1">
            <a:spLocks noGrp="1"/>
          </p:cNvSpPr>
          <p:nvPr>
            <p:ph type="title" idx="2"/>
          </p:nvPr>
        </p:nvSpPr>
        <p:spPr>
          <a:xfrm>
            <a:off x="1596700" y="2652072"/>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5"/>
          <p:cNvSpPr txBox="1">
            <a:spLocks noGrp="1"/>
          </p:cNvSpPr>
          <p:nvPr>
            <p:ph type="title" idx="3"/>
          </p:nvPr>
        </p:nvSpPr>
        <p:spPr>
          <a:xfrm>
            <a:off x="4804747" y="2652072"/>
            <a:ext cx="2742600" cy="55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5"/>
          <p:cNvSpPr txBox="1">
            <a:spLocks noGrp="1"/>
          </p:cNvSpPr>
          <p:nvPr>
            <p:ph type="subTitle" idx="1"/>
          </p:nvPr>
        </p:nvSpPr>
        <p:spPr>
          <a:xfrm>
            <a:off x="4803700" y="3215900"/>
            <a:ext cx="2742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subTitle" idx="4"/>
          </p:nvPr>
        </p:nvSpPr>
        <p:spPr>
          <a:xfrm>
            <a:off x="1596788" y="3215900"/>
            <a:ext cx="2742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30" name="Google Shape;30;p5"/>
          <p:cNvGrpSpPr/>
          <p:nvPr/>
        </p:nvGrpSpPr>
        <p:grpSpPr>
          <a:xfrm flipH="1">
            <a:off x="-2011414" y="4426670"/>
            <a:ext cx="3995951" cy="564600"/>
            <a:chOff x="1524913" y="922950"/>
            <a:chExt cx="6094175" cy="564600"/>
          </a:xfrm>
        </p:grpSpPr>
        <p:cxnSp>
          <p:nvCxnSpPr>
            <p:cNvPr id="31" name="Google Shape;31;p5"/>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32" name="Google Shape;32;p5"/>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grpSp>
        <p:nvGrpSpPr>
          <p:cNvPr id="33" name="Google Shape;33;p5"/>
          <p:cNvGrpSpPr/>
          <p:nvPr/>
        </p:nvGrpSpPr>
        <p:grpSpPr>
          <a:xfrm>
            <a:off x="7156896" y="364488"/>
            <a:ext cx="3995951" cy="564600"/>
            <a:chOff x="1524913" y="922950"/>
            <a:chExt cx="6094175" cy="564600"/>
          </a:xfrm>
        </p:grpSpPr>
        <p:cxnSp>
          <p:nvCxnSpPr>
            <p:cNvPr id="34" name="Google Shape;34;p5"/>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35" name="Google Shape;35;p5"/>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1991650" y="1354713"/>
            <a:ext cx="5183700" cy="17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0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7"/>
          <p:cNvSpPr txBox="1">
            <a:spLocks noGrp="1"/>
          </p:cNvSpPr>
          <p:nvPr>
            <p:ph type="subTitle" idx="1"/>
          </p:nvPr>
        </p:nvSpPr>
        <p:spPr>
          <a:xfrm>
            <a:off x="2147050" y="3014563"/>
            <a:ext cx="4872900" cy="80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 name="Google Shape;41;p7"/>
          <p:cNvSpPr/>
          <p:nvPr/>
        </p:nvSpPr>
        <p:spPr>
          <a:xfrm>
            <a:off x="-617962" y="43267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7"/>
          <p:cNvGrpSpPr/>
          <p:nvPr/>
        </p:nvGrpSpPr>
        <p:grpSpPr>
          <a:xfrm rot="10800000">
            <a:off x="2574011" y="3989325"/>
            <a:ext cx="3995951" cy="564600"/>
            <a:chOff x="1524913" y="922950"/>
            <a:chExt cx="6094175" cy="564600"/>
          </a:xfrm>
        </p:grpSpPr>
        <p:cxnSp>
          <p:nvCxnSpPr>
            <p:cNvPr id="43" name="Google Shape;43;p7"/>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44" name="Google Shape;44;p7"/>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grpSp>
        <p:nvGrpSpPr>
          <p:cNvPr id="45" name="Google Shape;45;p7"/>
          <p:cNvGrpSpPr/>
          <p:nvPr/>
        </p:nvGrpSpPr>
        <p:grpSpPr>
          <a:xfrm>
            <a:off x="2574011" y="589575"/>
            <a:ext cx="3995951" cy="564600"/>
            <a:chOff x="1524913" y="922950"/>
            <a:chExt cx="6094175" cy="564600"/>
          </a:xfrm>
        </p:grpSpPr>
        <p:cxnSp>
          <p:nvCxnSpPr>
            <p:cNvPr id="46" name="Google Shape;46;p7"/>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47" name="Google Shape;47;p7"/>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
        <p:nvSpPr>
          <p:cNvPr id="48" name="Google Shape;48;p7"/>
          <p:cNvSpPr/>
          <p:nvPr/>
        </p:nvSpPr>
        <p:spPr>
          <a:xfrm>
            <a:off x="7988313" y="-11625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91450" y="1307100"/>
            <a:ext cx="7361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1" name="Google Shape;51;p8"/>
          <p:cNvSpPr/>
          <p:nvPr/>
        </p:nvSpPr>
        <p:spPr>
          <a:xfrm>
            <a:off x="3685200" y="-134432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p:nvPr/>
        </p:nvSpPr>
        <p:spPr>
          <a:xfrm>
            <a:off x="3685200" y="4513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795938" y="1474613"/>
            <a:ext cx="3898200" cy="1551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5" name="Google Shape;55;p9"/>
          <p:cNvSpPr txBox="1">
            <a:spLocks noGrp="1"/>
          </p:cNvSpPr>
          <p:nvPr>
            <p:ph type="subTitle" idx="1"/>
          </p:nvPr>
        </p:nvSpPr>
        <p:spPr>
          <a:xfrm>
            <a:off x="795950" y="3096788"/>
            <a:ext cx="3898200" cy="57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atin typeface="Barlow"/>
                <a:ea typeface="Barlow"/>
                <a:cs typeface="Barlow"/>
                <a:sym typeface="Barlow"/>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 name="Google Shape;56;p9"/>
          <p:cNvSpPr/>
          <p:nvPr/>
        </p:nvSpPr>
        <p:spPr>
          <a:xfrm>
            <a:off x="8427725" y="-64895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a:off x="-1206000" y="138214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8430450" y="36025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sp>
        <p:nvSpPr>
          <p:cNvPr id="63" name="Google Shape;63;p11"/>
          <p:cNvSpPr txBox="1">
            <a:spLocks noGrp="1"/>
          </p:cNvSpPr>
          <p:nvPr>
            <p:ph type="title" hasCustomPrompt="1"/>
          </p:nvPr>
        </p:nvSpPr>
        <p:spPr>
          <a:xfrm>
            <a:off x="1284000" y="1996913"/>
            <a:ext cx="6576000" cy="9729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4" name="Google Shape;64;p11"/>
          <p:cNvSpPr txBox="1">
            <a:spLocks noGrp="1"/>
          </p:cNvSpPr>
          <p:nvPr>
            <p:ph type="subTitle" idx="1"/>
          </p:nvPr>
        </p:nvSpPr>
        <p:spPr>
          <a:xfrm>
            <a:off x="1284000" y="3096235"/>
            <a:ext cx="6576000" cy="35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Sora"/>
              <a:buNone/>
              <a:defRPr sz="2800" b="1">
                <a:solidFill>
                  <a:schemeClr val="dk1"/>
                </a:solidFill>
                <a:latin typeface="Sora"/>
                <a:ea typeface="Sora"/>
                <a:cs typeface="Sora"/>
                <a:sym typeface="Sora"/>
              </a:defRPr>
            </a:lvl1pPr>
            <a:lvl2pPr lvl="1" rtl="0">
              <a:spcBef>
                <a:spcPts val="0"/>
              </a:spcBef>
              <a:spcAft>
                <a:spcPts val="0"/>
              </a:spcAft>
              <a:buClr>
                <a:schemeClr val="dk1"/>
              </a:buClr>
              <a:buSzPts val="2800"/>
              <a:buFont typeface="Sora"/>
              <a:buNone/>
              <a:defRPr sz="2800" b="1">
                <a:solidFill>
                  <a:schemeClr val="dk1"/>
                </a:solidFill>
                <a:latin typeface="Sora"/>
                <a:ea typeface="Sora"/>
                <a:cs typeface="Sora"/>
                <a:sym typeface="Sora"/>
              </a:defRPr>
            </a:lvl2pPr>
            <a:lvl3pPr lvl="2" rtl="0">
              <a:spcBef>
                <a:spcPts val="0"/>
              </a:spcBef>
              <a:spcAft>
                <a:spcPts val="0"/>
              </a:spcAft>
              <a:buClr>
                <a:schemeClr val="dk1"/>
              </a:buClr>
              <a:buSzPts val="2800"/>
              <a:buFont typeface="Sora"/>
              <a:buNone/>
              <a:defRPr sz="2800" b="1">
                <a:solidFill>
                  <a:schemeClr val="dk1"/>
                </a:solidFill>
                <a:latin typeface="Sora"/>
                <a:ea typeface="Sora"/>
                <a:cs typeface="Sora"/>
                <a:sym typeface="Sora"/>
              </a:defRPr>
            </a:lvl3pPr>
            <a:lvl4pPr lvl="3" rtl="0">
              <a:spcBef>
                <a:spcPts val="0"/>
              </a:spcBef>
              <a:spcAft>
                <a:spcPts val="0"/>
              </a:spcAft>
              <a:buClr>
                <a:schemeClr val="dk1"/>
              </a:buClr>
              <a:buSzPts val="2800"/>
              <a:buFont typeface="Sora"/>
              <a:buNone/>
              <a:defRPr sz="2800" b="1">
                <a:solidFill>
                  <a:schemeClr val="dk1"/>
                </a:solidFill>
                <a:latin typeface="Sora"/>
                <a:ea typeface="Sora"/>
                <a:cs typeface="Sora"/>
                <a:sym typeface="Sora"/>
              </a:defRPr>
            </a:lvl4pPr>
            <a:lvl5pPr lvl="4" rtl="0">
              <a:spcBef>
                <a:spcPts val="0"/>
              </a:spcBef>
              <a:spcAft>
                <a:spcPts val="0"/>
              </a:spcAft>
              <a:buClr>
                <a:schemeClr val="dk1"/>
              </a:buClr>
              <a:buSzPts val="2800"/>
              <a:buFont typeface="Sora"/>
              <a:buNone/>
              <a:defRPr sz="2800" b="1">
                <a:solidFill>
                  <a:schemeClr val="dk1"/>
                </a:solidFill>
                <a:latin typeface="Sora"/>
                <a:ea typeface="Sora"/>
                <a:cs typeface="Sora"/>
                <a:sym typeface="Sora"/>
              </a:defRPr>
            </a:lvl5pPr>
            <a:lvl6pPr lvl="5" rtl="0">
              <a:spcBef>
                <a:spcPts val="0"/>
              </a:spcBef>
              <a:spcAft>
                <a:spcPts val="0"/>
              </a:spcAft>
              <a:buClr>
                <a:schemeClr val="dk1"/>
              </a:buClr>
              <a:buSzPts val="2800"/>
              <a:buFont typeface="Sora"/>
              <a:buNone/>
              <a:defRPr sz="2800" b="1">
                <a:solidFill>
                  <a:schemeClr val="dk1"/>
                </a:solidFill>
                <a:latin typeface="Sora"/>
                <a:ea typeface="Sora"/>
                <a:cs typeface="Sora"/>
                <a:sym typeface="Sora"/>
              </a:defRPr>
            </a:lvl6pPr>
            <a:lvl7pPr lvl="6" rtl="0">
              <a:spcBef>
                <a:spcPts val="0"/>
              </a:spcBef>
              <a:spcAft>
                <a:spcPts val="0"/>
              </a:spcAft>
              <a:buClr>
                <a:schemeClr val="dk1"/>
              </a:buClr>
              <a:buSzPts val="2800"/>
              <a:buFont typeface="Sora"/>
              <a:buNone/>
              <a:defRPr sz="2800" b="1">
                <a:solidFill>
                  <a:schemeClr val="dk1"/>
                </a:solidFill>
                <a:latin typeface="Sora"/>
                <a:ea typeface="Sora"/>
                <a:cs typeface="Sora"/>
                <a:sym typeface="Sora"/>
              </a:defRPr>
            </a:lvl7pPr>
            <a:lvl8pPr lvl="7" rtl="0">
              <a:spcBef>
                <a:spcPts val="0"/>
              </a:spcBef>
              <a:spcAft>
                <a:spcPts val="0"/>
              </a:spcAft>
              <a:buClr>
                <a:schemeClr val="dk1"/>
              </a:buClr>
              <a:buSzPts val="2800"/>
              <a:buFont typeface="Sora"/>
              <a:buNone/>
              <a:defRPr sz="2800" b="1">
                <a:solidFill>
                  <a:schemeClr val="dk1"/>
                </a:solidFill>
                <a:latin typeface="Sora"/>
                <a:ea typeface="Sora"/>
                <a:cs typeface="Sora"/>
                <a:sym typeface="Sora"/>
              </a:defRPr>
            </a:lvl8pPr>
            <a:lvl9pPr lvl="8" rtl="0">
              <a:spcBef>
                <a:spcPts val="0"/>
              </a:spcBef>
              <a:spcAft>
                <a:spcPts val="0"/>
              </a:spcAft>
              <a:buClr>
                <a:schemeClr val="dk1"/>
              </a:buClr>
              <a:buSzPts val="2800"/>
              <a:buFont typeface="Sora"/>
              <a:buNone/>
              <a:defRPr sz="28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1pPr>
            <a:lvl2pPr marL="914400" lvl="1"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2pPr>
            <a:lvl3pPr marL="1371600" lvl="2"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3pPr>
            <a:lvl4pPr marL="1828800" lvl="3"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4pPr>
            <a:lvl5pPr marL="2286000" lvl="4"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5pPr>
            <a:lvl6pPr marL="2743200" lvl="5"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6pPr>
            <a:lvl7pPr marL="3200400" lvl="6"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7pPr>
            <a:lvl8pPr marL="3657600" lvl="7"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8pPr>
            <a:lvl9pPr marL="4114800" lvl="8" indent="-317500">
              <a:lnSpc>
                <a:spcPct val="100000"/>
              </a:lnSpc>
              <a:spcBef>
                <a:spcPts val="1600"/>
              </a:spcBef>
              <a:spcAft>
                <a:spcPts val="1600"/>
              </a:spcAft>
              <a:buClr>
                <a:schemeClr val="dk1"/>
              </a:buClr>
              <a:buSzPts val="1400"/>
              <a:buFont typeface="Exo"/>
              <a:buChar char="■"/>
              <a:defRPr>
                <a:solidFill>
                  <a:schemeClr val="dk1"/>
                </a:solidFill>
                <a:latin typeface="Exo"/>
                <a:ea typeface="Exo"/>
                <a:cs typeface="Exo"/>
                <a:sym typeface="Ex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7" r:id="rId8"/>
    <p:sldLayoutId id="2147483658" r:id="rId9"/>
    <p:sldLayoutId id="2147483659" r:id="rId10"/>
    <p:sldLayoutId id="2147483661" r:id="rId11"/>
    <p:sldLayoutId id="2147483663" r:id="rId12"/>
    <p:sldLayoutId id="2147483665" r:id="rId13"/>
    <p:sldLayoutId id="2147483666" r:id="rId14"/>
    <p:sldLayoutId id="2147483677" r:id="rId15"/>
    <p:sldLayoutId id="2147483680" r:id="rId16"/>
    <p:sldLayoutId id="2147483684" r:id="rId17"/>
    <p:sldLayoutId id="2147483685"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2"/>
          <p:cNvSpPr txBox="1">
            <a:spLocks noGrp="1"/>
          </p:cNvSpPr>
          <p:nvPr>
            <p:ph type="ctrTitle"/>
          </p:nvPr>
        </p:nvSpPr>
        <p:spPr>
          <a:xfrm>
            <a:off x="0" y="1119250"/>
            <a:ext cx="5075433" cy="240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t>Unified Medical System</a:t>
            </a:r>
            <a:endParaRPr b="0" dirty="0"/>
          </a:p>
        </p:txBody>
      </p:sp>
      <p:pic>
        <p:nvPicPr>
          <p:cNvPr id="236" name="Google Shape;236;p42"/>
          <p:cNvPicPr preferRelativeResize="0"/>
          <p:nvPr/>
        </p:nvPicPr>
        <p:blipFill rotWithShape="1">
          <a:blip r:embed="rId3">
            <a:alphaModFix/>
          </a:blip>
          <a:srcRect l="9600" t="23369" r="36095" b="22744"/>
          <a:stretch/>
        </p:blipFill>
        <p:spPr>
          <a:xfrm>
            <a:off x="4572000" y="606750"/>
            <a:ext cx="4572000" cy="4536750"/>
          </a:xfrm>
          <a:prstGeom prst="rect">
            <a:avLst/>
          </a:prstGeom>
          <a:noFill/>
          <a:ln>
            <a:noFill/>
          </a:ln>
        </p:spPr>
      </p:pic>
      <p:sp>
        <p:nvSpPr>
          <p:cNvPr id="237" name="Google Shape;237;p42"/>
          <p:cNvSpPr/>
          <p:nvPr/>
        </p:nvSpPr>
        <p:spPr>
          <a:xfrm>
            <a:off x="349321" y="3724613"/>
            <a:ext cx="4432016" cy="629100"/>
          </a:xfrm>
          <a:prstGeom prst="roundRect">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2"/>
          <p:cNvSpPr txBox="1">
            <a:spLocks noGrp="1"/>
          </p:cNvSpPr>
          <p:nvPr>
            <p:ph type="subTitle" idx="1"/>
          </p:nvPr>
        </p:nvSpPr>
        <p:spPr>
          <a:xfrm>
            <a:off x="549277" y="3682100"/>
            <a:ext cx="5075433" cy="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Ms. Jetty Benjamin	                 </a:t>
            </a:r>
            <a:r>
              <a:rPr lang="en-IN" dirty="0" err="1"/>
              <a:t>Devadethan</a:t>
            </a:r>
            <a:r>
              <a:rPr lang="en-IN" dirty="0"/>
              <a:t> R</a:t>
            </a:r>
          </a:p>
          <a:p>
            <a:pPr marL="0" lvl="0" indent="0" algn="l" rtl="0">
              <a:spcBef>
                <a:spcPts val="0"/>
              </a:spcBef>
              <a:spcAft>
                <a:spcPts val="0"/>
              </a:spcAft>
              <a:buNone/>
            </a:pPr>
            <a:r>
              <a:rPr lang="en-IN" dirty="0"/>
              <a:t>Assistant Professor	                 AJC20MCA-I029</a:t>
            </a:r>
            <a:endParaRPr dirty="0"/>
          </a:p>
        </p:txBody>
      </p:sp>
      <p:sp>
        <p:nvSpPr>
          <p:cNvPr id="239" name="Google Shape;239;p42"/>
          <p:cNvSpPr/>
          <p:nvPr/>
        </p:nvSpPr>
        <p:spPr>
          <a:xfrm>
            <a:off x="8548675" y="3328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0" name="Google Shape;240;p42"/>
          <p:cNvPicPr preferRelativeResize="0"/>
          <p:nvPr/>
        </p:nvPicPr>
        <p:blipFill rotWithShape="1">
          <a:blip r:embed="rId4">
            <a:alphaModFix/>
          </a:blip>
          <a:srcRect l="60513" t="15763" r="16584" b="61860"/>
          <a:stretch/>
        </p:blipFill>
        <p:spPr>
          <a:xfrm>
            <a:off x="5229750" y="1119250"/>
            <a:ext cx="1094076" cy="1068950"/>
          </a:xfrm>
          <a:prstGeom prst="rect">
            <a:avLst/>
          </a:prstGeom>
          <a:noFill/>
          <a:ln>
            <a:noFill/>
          </a:ln>
        </p:spPr>
      </p:pic>
      <p:cxnSp>
        <p:nvCxnSpPr>
          <p:cNvPr id="241" name="Google Shape;241;p42"/>
          <p:cNvCxnSpPr/>
          <p:nvPr/>
        </p:nvCxnSpPr>
        <p:spPr>
          <a:xfrm>
            <a:off x="780087" y="3529013"/>
            <a:ext cx="3999000" cy="0"/>
          </a:xfrm>
          <a:prstGeom prst="straightConnector1">
            <a:avLst/>
          </a:prstGeom>
          <a:noFill/>
          <a:ln w="19050" cap="flat" cmpd="sng">
            <a:solidFill>
              <a:schemeClr val="accent1"/>
            </a:solidFill>
            <a:prstDash val="solid"/>
            <a:round/>
            <a:headEnd type="none" w="med" len="med"/>
            <a:tailEnd type="none" w="med" len="med"/>
          </a:ln>
        </p:spPr>
      </p:cxnSp>
      <p:grpSp>
        <p:nvGrpSpPr>
          <p:cNvPr id="242" name="Google Shape;242;p42"/>
          <p:cNvGrpSpPr/>
          <p:nvPr/>
        </p:nvGrpSpPr>
        <p:grpSpPr>
          <a:xfrm>
            <a:off x="781611" y="713513"/>
            <a:ext cx="3995951" cy="564600"/>
            <a:chOff x="1524913" y="922950"/>
            <a:chExt cx="6094175" cy="564600"/>
          </a:xfrm>
        </p:grpSpPr>
        <p:cxnSp>
          <p:nvCxnSpPr>
            <p:cNvPr id="243" name="Google Shape;243;p42"/>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244" name="Google Shape;244;p42"/>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9" name="Google Shape;429;p49"/>
          <p:cNvSpPr txBox="1">
            <a:spLocks noGrp="1"/>
          </p:cNvSpPr>
          <p:nvPr>
            <p:ph type="title" idx="2"/>
          </p:nvPr>
        </p:nvSpPr>
        <p:spPr>
          <a:xfrm>
            <a:off x="594111" y="1671628"/>
            <a:ext cx="2742600" cy="55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Login</a:t>
            </a:r>
            <a:endParaRPr dirty="0"/>
          </a:p>
        </p:txBody>
      </p:sp>
      <p:sp>
        <p:nvSpPr>
          <p:cNvPr id="430" name="Google Shape;430;p49"/>
          <p:cNvSpPr txBox="1">
            <a:spLocks noGrp="1"/>
          </p:cNvSpPr>
          <p:nvPr>
            <p:ph type="title" idx="3"/>
          </p:nvPr>
        </p:nvSpPr>
        <p:spPr>
          <a:xfrm>
            <a:off x="6005179" y="1673949"/>
            <a:ext cx="2742600" cy="55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Admin Dashboard</a:t>
            </a:r>
            <a:endParaRPr dirty="0"/>
          </a:p>
        </p:txBody>
      </p:sp>
      <p:sp>
        <p:nvSpPr>
          <p:cNvPr id="440" name="Google Shape;440;p49"/>
          <p:cNvSpPr/>
          <p:nvPr/>
        </p:nvSpPr>
        <p:spPr>
          <a:xfrm>
            <a:off x="1148301" y="1671628"/>
            <a:ext cx="1820700" cy="611025"/>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9"/>
          <p:cNvSpPr/>
          <p:nvPr/>
        </p:nvSpPr>
        <p:spPr>
          <a:xfrm>
            <a:off x="6235654" y="1704568"/>
            <a:ext cx="2281650" cy="493019"/>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descr="A screenshot of a computer&#10;&#10;Description automatically generated">
            <a:extLst>
              <a:ext uri="{FF2B5EF4-FFF2-40B4-BE49-F238E27FC236}">
                <a16:creationId xmlns:a16="http://schemas.microsoft.com/office/drawing/2014/main" id="{61521DC8-C5D7-0771-96C1-23B0AEB99242}"/>
              </a:ext>
            </a:extLst>
          </p:cNvPr>
          <p:cNvPicPr>
            <a:picLocks noChangeAspect="1"/>
          </p:cNvPicPr>
          <p:nvPr/>
        </p:nvPicPr>
        <p:blipFill>
          <a:blip r:embed="rId3"/>
          <a:stretch>
            <a:fillRect/>
          </a:stretch>
        </p:blipFill>
        <p:spPr>
          <a:xfrm>
            <a:off x="143832" y="2487671"/>
            <a:ext cx="4151721" cy="2206886"/>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65AA597-E7ED-A46A-3DA5-C26585BEDD25}"/>
              </a:ext>
            </a:extLst>
          </p:cNvPr>
          <p:cNvPicPr>
            <a:picLocks noChangeAspect="1"/>
          </p:cNvPicPr>
          <p:nvPr/>
        </p:nvPicPr>
        <p:blipFill>
          <a:blip r:embed="rId4"/>
          <a:stretch>
            <a:fillRect/>
          </a:stretch>
        </p:blipFill>
        <p:spPr>
          <a:xfrm>
            <a:off x="4824388" y="2487671"/>
            <a:ext cx="4175780" cy="220688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7">
          <a:extLst>
            <a:ext uri="{FF2B5EF4-FFF2-40B4-BE49-F238E27FC236}">
              <a16:creationId xmlns:a16="http://schemas.microsoft.com/office/drawing/2014/main" id="{E6C2F303-04DA-664E-AC5E-0074271FED5B}"/>
            </a:ext>
          </a:extLst>
        </p:cNvPr>
        <p:cNvGrpSpPr/>
        <p:nvPr/>
      </p:nvGrpSpPr>
      <p:grpSpPr>
        <a:xfrm>
          <a:off x="0" y="0"/>
          <a:ext cx="0" cy="0"/>
          <a:chOff x="0" y="0"/>
          <a:chExt cx="0" cy="0"/>
        </a:xfrm>
      </p:grpSpPr>
      <p:sp>
        <p:nvSpPr>
          <p:cNvPr id="429" name="Google Shape;429;p49">
            <a:extLst>
              <a:ext uri="{FF2B5EF4-FFF2-40B4-BE49-F238E27FC236}">
                <a16:creationId xmlns:a16="http://schemas.microsoft.com/office/drawing/2014/main" id="{34716B79-D04E-F36C-23A5-72EE8BD15879}"/>
              </a:ext>
            </a:extLst>
          </p:cNvPr>
          <p:cNvSpPr txBox="1">
            <a:spLocks noGrp="1"/>
          </p:cNvSpPr>
          <p:nvPr>
            <p:ph type="title" idx="2"/>
          </p:nvPr>
        </p:nvSpPr>
        <p:spPr>
          <a:xfrm>
            <a:off x="594111" y="1671628"/>
            <a:ext cx="2742600" cy="55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Appointment Booking</a:t>
            </a:r>
            <a:endParaRPr dirty="0"/>
          </a:p>
        </p:txBody>
      </p:sp>
      <p:sp>
        <p:nvSpPr>
          <p:cNvPr id="430" name="Google Shape;430;p49">
            <a:extLst>
              <a:ext uri="{FF2B5EF4-FFF2-40B4-BE49-F238E27FC236}">
                <a16:creationId xmlns:a16="http://schemas.microsoft.com/office/drawing/2014/main" id="{158B69CD-3118-D3FC-DE1E-DAF8C032AC77}"/>
              </a:ext>
            </a:extLst>
          </p:cNvPr>
          <p:cNvSpPr txBox="1">
            <a:spLocks noGrp="1"/>
          </p:cNvSpPr>
          <p:nvPr>
            <p:ph type="title" idx="3"/>
          </p:nvPr>
        </p:nvSpPr>
        <p:spPr>
          <a:xfrm>
            <a:off x="6005179" y="1673949"/>
            <a:ext cx="2742600" cy="55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Patient Profile</a:t>
            </a:r>
            <a:endParaRPr dirty="0"/>
          </a:p>
        </p:txBody>
      </p:sp>
      <p:sp>
        <p:nvSpPr>
          <p:cNvPr id="440" name="Google Shape;440;p49">
            <a:extLst>
              <a:ext uri="{FF2B5EF4-FFF2-40B4-BE49-F238E27FC236}">
                <a16:creationId xmlns:a16="http://schemas.microsoft.com/office/drawing/2014/main" id="{FD1EA63F-EFAC-BD5A-A09E-BE92BA2CCE79}"/>
              </a:ext>
            </a:extLst>
          </p:cNvPr>
          <p:cNvSpPr/>
          <p:nvPr/>
        </p:nvSpPr>
        <p:spPr>
          <a:xfrm>
            <a:off x="426806" y="1704568"/>
            <a:ext cx="2945219" cy="578085"/>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9">
            <a:extLst>
              <a:ext uri="{FF2B5EF4-FFF2-40B4-BE49-F238E27FC236}">
                <a16:creationId xmlns:a16="http://schemas.microsoft.com/office/drawing/2014/main" id="{8B04ACF4-9419-2C90-DED7-DB046E6ABAB4}"/>
              </a:ext>
            </a:extLst>
          </p:cNvPr>
          <p:cNvSpPr/>
          <p:nvPr/>
        </p:nvSpPr>
        <p:spPr>
          <a:xfrm>
            <a:off x="6235654" y="1704568"/>
            <a:ext cx="2281650" cy="493019"/>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10;&#10;Description automatically generated">
            <a:extLst>
              <a:ext uri="{FF2B5EF4-FFF2-40B4-BE49-F238E27FC236}">
                <a16:creationId xmlns:a16="http://schemas.microsoft.com/office/drawing/2014/main" id="{C950E2EE-864B-B1C6-6EC3-6E7D9878307D}"/>
              </a:ext>
            </a:extLst>
          </p:cNvPr>
          <p:cNvPicPr>
            <a:picLocks noChangeAspect="1"/>
          </p:cNvPicPr>
          <p:nvPr/>
        </p:nvPicPr>
        <p:blipFill>
          <a:blip r:embed="rId3"/>
          <a:stretch>
            <a:fillRect/>
          </a:stretch>
        </p:blipFill>
        <p:spPr>
          <a:xfrm>
            <a:off x="23782" y="2487670"/>
            <a:ext cx="4718339" cy="220688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81B3B72-71E1-D4C5-662D-0848AD6BB5B6}"/>
              </a:ext>
            </a:extLst>
          </p:cNvPr>
          <p:cNvPicPr>
            <a:picLocks noChangeAspect="1"/>
          </p:cNvPicPr>
          <p:nvPr/>
        </p:nvPicPr>
        <p:blipFill>
          <a:blip r:embed="rId4"/>
          <a:stretch>
            <a:fillRect/>
          </a:stretch>
        </p:blipFill>
        <p:spPr>
          <a:xfrm>
            <a:off x="4890976" y="2469764"/>
            <a:ext cx="4229241" cy="2224791"/>
          </a:xfrm>
          <a:prstGeom prst="rect">
            <a:avLst/>
          </a:prstGeom>
        </p:spPr>
      </p:pic>
    </p:spTree>
    <p:extLst>
      <p:ext uri="{BB962C8B-B14F-4D97-AF65-F5344CB8AC3E}">
        <p14:creationId xmlns:p14="http://schemas.microsoft.com/office/powerpoint/2010/main" val="401522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7">
          <a:extLst>
            <a:ext uri="{FF2B5EF4-FFF2-40B4-BE49-F238E27FC236}">
              <a16:creationId xmlns:a16="http://schemas.microsoft.com/office/drawing/2014/main" id="{5C2695F6-7682-166B-5543-63A98DF88C62}"/>
            </a:ext>
          </a:extLst>
        </p:cNvPr>
        <p:cNvGrpSpPr/>
        <p:nvPr/>
      </p:nvGrpSpPr>
      <p:grpSpPr>
        <a:xfrm>
          <a:off x="0" y="0"/>
          <a:ext cx="0" cy="0"/>
          <a:chOff x="0" y="0"/>
          <a:chExt cx="0" cy="0"/>
        </a:xfrm>
      </p:grpSpPr>
      <p:sp>
        <p:nvSpPr>
          <p:cNvPr id="429" name="Google Shape;429;p49">
            <a:extLst>
              <a:ext uri="{FF2B5EF4-FFF2-40B4-BE49-F238E27FC236}">
                <a16:creationId xmlns:a16="http://schemas.microsoft.com/office/drawing/2014/main" id="{650D725C-70F4-B0B7-AD3B-2580ACA85E64}"/>
              </a:ext>
            </a:extLst>
          </p:cNvPr>
          <p:cNvSpPr txBox="1">
            <a:spLocks noGrp="1"/>
          </p:cNvSpPr>
          <p:nvPr>
            <p:ph type="title" idx="2"/>
          </p:nvPr>
        </p:nvSpPr>
        <p:spPr>
          <a:xfrm>
            <a:off x="594111" y="1671628"/>
            <a:ext cx="2742600" cy="55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Hospital Dashboard</a:t>
            </a:r>
            <a:endParaRPr dirty="0"/>
          </a:p>
        </p:txBody>
      </p:sp>
      <p:sp>
        <p:nvSpPr>
          <p:cNvPr id="430" name="Google Shape;430;p49">
            <a:extLst>
              <a:ext uri="{FF2B5EF4-FFF2-40B4-BE49-F238E27FC236}">
                <a16:creationId xmlns:a16="http://schemas.microsoft.com/office/drawing/2014/main" id="{8927A5FF-E2F3-2EE0-684D-63517AAC0CA0}"/>
              </a:ext>
            </a:extLst>
          </p:cNvPr>
          <p:cNvSpPr txBox="1">
            <a:spLocks noGrp="1"/>
          </p:cNvSpPr>
          <p:nvPr>
            <p:ph type="title" idx="3"/>
          </p:nvPr>
        </p:nvSpPr>
        <p:spPr>
          <a:xfrm>
            <a:off x="6005179" y="1673949"/>
            <a:ext cx="2742600" cy="55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Outbreak Detection</a:t>
            </a:r>
            <a:endParaRPr dirty="0"/>
          </a:p>
        </p:txBody>
      </p:sp>
      <p:sp>
        <p:nvSpPr>
          <p:cNvPr id="440" name="Google Shape;440;p49">
            <a:extLst>
              <a:ext uri="{FF2B5EF4-FFF2-40B4-BE49-F238E27FC236}">
                <a16:creationId xmlns:a16="http://schemas.microsoft.com/office/drawing/2014/main" id="{220AA8AD-C515-FDD7-56BB-50809BFBD9ED}"/>
              </a:ext>
            </a:extLst>
          </p:cNvPr>
          <p:cNvSpPr/>
          <p:nvPr/>
        </p:nvSpPr>
        <p:spPr>
          <a:xfrm>
            <a:off x="426806" y="1704568"/>
            <a:ext cx="2945219" cy="578085"/>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9">
            <a:extLst>
              <a:ext uri="{FF2B5EF4-FFF2-40B4-BE49-F238E27FC236}">
                <a16:creationId xmlns:a16="http://schemas.microsoft.com/office/drawing/2014/main" id="{1B4806CA-A3E7-13BB-9322-92B97D4DB412}"/>
              </a:ext>
            </a:extLst>
          </p:cNvPr>
          <p:cNvSpPr/>
          <p:nvPr/>
        </p:nvSpPr>
        <p:spPr>
          <a:xfrm>
            <a:off x="6235654" y="1704568"/>
            <a:ext cx="2281650" cy="493019"/>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descr="A screenshot of a computer&#10;&#10;Description automatically generated">
            <a:extLst>
              <a:ext uri="{FF2B5EF4-FFF2-40B4-BE49-F238E27FC236}">
                <a16:creationId xmlns:a16="http://schemas.microsoft.com/office/drawing/2014/main" id="{4130BFB5-2A1C-C8FB-E6CC-3BC34F6EF37F}"/>
              </a:ext>
            </a:extLst>
          </p:cNvPr>
          <p:cNvPicPr>
            <a:picLocks noChangeAspect="1"/>
          </p:cNvPicPr>
          <p:nvPr/>
        </p:nvPicPr>
        <p:blipFill>
          <a:blip r:embed="rId3"/>
          <a:stretch>
            <a:fillRect/>
          </a:stretch>
        </p:blipFill>
        <p:spPr>
          <a:xfrm>
            <a:off x="23783" y="2469763"/>
            <a:ext cx="4633277" cy="2224791"/>
          </a:xfrm>
          <a:prstGeom prst="rect">
            <a:avLst/>
          </a:prstGeom>
        </p:spPr>
      </p:pic>
      <p:pic>
        <p:nvPicPr>
          <p:cNvPr id="7" name="Picture 6" descr="A map of the country&#10;&#10;Description automatically generated">
            <a:extLst>
              <a:ext uri="{FF2B5EF4-FFF2-40B4-BE49-F238E27FC236}">
                <a16:creationId xmlns:a16="http://schemas.microsoft.com/office/drawing/2014/main" id="{62E96B49-5EF0-CE27-CB7A-F280615E934E}"/>
              </a:ext>
            </a:extLst>
          </p:cNvPr>
          <p:cNvPicPr>
            <a:picLocks noChangeAspect="1"/>
          </p:cNvPicPr>
          <p:nvPr/>
        </p:nvPicPr>
        <p:blipFill>
          <a:blip r:embed="rId4"/>
          <a:stretch>
            <a:fillRect/>
          </a:stretch>
        </p:blipFill>
        <p:spPr>
          <a:xfrm>
            <a:off x="4864328" y="2469762"/>
            <a:ext cx="4255889" cy="2224791"/>
          </a:xfrm>
          <a:prstGeom prst="rect">
            <a:avLst/>
          </a:prstGeom>
        </p:spPr>
      </p:pic>
    </p:spTree>
    <p:extLst>
      <p:ext uri="{BB962C8B-B14F-4D97-AF65-F5344CB8AC3E}">
        <p14:creationId xmlns:p14="http://schemas.microsoft.com/office/powerpoint/2010/main" val="1887456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Implementation</a:t>
            </a:r>
            <a:endParaRPr dirty="0"/>
          </a:p>
        </p:txBody>
      </p:sp>
      <p:sp>
        <p:nvSpPr>
          <p:cNvPr id="298" name="Google Shape;298;p47"/>
          <p:cNvSpPr txBox="1">
            <a:spLocks noGrp="1"/>
          </p:cNvSpPr>
          <p:nvPr>
            <p:ph type="subTitle" idx="1"/>
          </p:nvPr>
        </p:nvSpPr>
        <p:spPr>
          <a:xfrm>
            <a:off x="1309200" y="3487862"/>
            <a:ext cx="6525600" cy="886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dirty="0"/>
              <a:t>The early disease outbreak detection in the UMS project uses real-time data to identify and alert on potential outbreaks, helping healthcare providers respond quickly to prevent spread and manage resources efficiently.</a:t>
            </a:r>
            <a:endParaRPr dirty="0"/>
          </a:p>
        </p:txBody>
      </p:sp>
      <p:pic>
        <p:nvPicPr>
          <p:cNvPr id="299" name="Google Shape;299;p47"/>
          <p:cNvPicPr preferRelativeResize="0"/>
          <p:nvPr/>
        </p:nvPicPr>
        <p:blipFill rotWithShape="1">
          <a:blip r:embed="rId3">
            <a:alphaModFix/>
          </a:blip>
          <a:srcRect t="30399" b="24213"/>
          <a:stretch/>
        </p:blipFill>
        <p:spPr>
          <a:xfrm>
            <a:off x="2133350" y="1145950"/>
            <a:ext cx="4877300" cy="22136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0"/>
          <p:cNvSpPr txBox="1">
            <a:spLocks noGrp="1"/>
          </p:cNvSpPr>
          <p:nvPr>
            <p:ph type="title"/>
          </p:nvPr>
        </p:nvSpPr>
        <p:spPr>
          <a:xfrm>
            <a:off x="406078" y="247847"/>
            <a:ext cx="3898200" cy="155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91BA4F"/>
              </a:buClr>
              <a:buFont typeface="Arial"/>
              <a:buNone/>
            </a:pPr>
            <a:r>
              <a:rPr lang="en-IN" dirty="0"/>
              <a:t>Early disease outbreak detection</a:t>
            </a:r>
            <a:endParaRPr dirty="0"/>
          </a:p>
        </p:txBody>
      </p:sp>
      <p:pic>
        <p:nvPicPr>
          <p:cNvPr id="5" name="Picture 4" descr="A map of the country&#10;&#10;Description automatically generated">
            <a:extLst>
              <a:ext uri="{FF2B5EF4-FFF2-40B4-BE49-F238E27FC236}">
                <a16:creationId xmlns:a16="http://schemas.microsoft.com/office/drawing/2014/main" id="{84A9932F-DBC2-91AF-B590-B6972695E0D7}"/>
              </a:ext>
            </a:extLst>
          </p:cNvPr>
          <p:cNvPicPr>
            <a:picLocks noChangeAspect="1"/>
          </p:cNvPicPr>
          <p:nvPr/>
        </p:nvPicPr>
        <p:blipFill>
          <a:blip r:embed="rId3"/>
          <a:stretch>
            <a:fillRect/>
          </a:stretch>
        </p:blipFill>
        <p:spPr>
          <a:xfrm>
            <a:off x="2243609" y="1263481"/>
            <a:ext cx="6494313" cy="306751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1"/>
          <p:cNvSpPr txBox="1">
            <a:spLocks noGrp="1"/>
          </p:cNvSpPr>
          <p:nvPr>
            <p:ph type="title"/>
          </p:nvPr>
        </p:nvSpPr>
        <p:spPr>
          <a:xfrm>
            <a:off x="891450" y="1307100"/>
            <a:ext cx="7361100" cy="2529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Modules</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p54"/>
          <p:cNvPicPr preferRelativeResize="0"/>
          <p:nvPr/>
        </p:nvPicPr>
        <p:blipFill rotWithShape="1">
          <a:blip r:embed="rId3">
            <a:alphaModFix/>
          </a:blip>
          <a:srcRect l="42259" t="36966" r="23813" b="23022"/>
          <a:stretch/>
        </p:blipFill>
        <p:spPr>
          <a:xfrm>
            <a:off x="5634050" y="2972725"/>
            <a:ext cx="1433650" cy="1690800"/>
          </a:xfrm>
          <a:prstGeom prst="rect">
            <a:avLst/>
          </a:prstGeom>
          <a:noFill/>
          <a:ln>
            <a:noFill/>
          </a:ln>
        </p:spPr>
      </p:pic>
      <p:pic>
        <p:nvPicPr>
          <p:cNvPr id="473" name="Google Shape;473;p54"/>
          <p:cNvPicPr preferRelativeResize="0"/>
          <p:nvPr/>
        </p:nvPicPr>
        <p:blipFill rotWithShape="1">
          <a:blip r:embed="rId3">
            <a:alphaModFix/>
          </a:blip>
          <a:srcRect l="10117" t="20845" r="55955" b="39142"/>
          <a:stretch/>
        </p:blipFill>
        <p:spPr>
          <a:xfrm rot="-5400000">
            <a:off x="1534275" y="2753300"/>
            <a:ext cx="1433650" cy="1690800"/>
          </a:xfrm>
          <a:prstGeom prst="rect">
            <a:avLst/>
          </a:prstGeom>
          <a:noFill/>
          <a:ln>
            <a:noFill/>
          </a:ln>
        </p:spPr>
      </p:pic>
      <p:sp>
        <p:nvSpPr>
          <p:cNvPr id="474" name="Google Shape;474;p54"/>
          <p:cNvSpPr/>
          <p:nvPr/>
        </p:nvSpPr>
        <p:spPr>
          <a:xfrm>
            <a:off x="1767155" y="678094"/>
            <a:ext cx="2554476" cy="2261255"/>
          </a:xfrm>
          <a:prstGeom prst="roundRect">
            <a:avLst>
              <a:gd name="adj" fmla="val 16667"/>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4"/>
          <p:cNvSpPr txBox="1"/>
          <p:nvPr/>
        </p:nvSpPr>
        <p:spPr>
          <a:xfrm>
            <a:off x="2101995" y="678093"/>
            <a:ext cx="1771362"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Sora"/>
                <a:ea typeface="Sora"/>
                <a:cs typeface="Sora"/>
                <a:sym typeface="Sora"/>
              </a:rPr>
              <a:t>Patient Portal</a:t>
            </a:r>
            <a:endParaRPr sz="1600" b="1" dirty="0">
              <a:solidFill>
                <a:schemeClr val="dk1"/>
              </a:solidFill>
              <a:latin typeface="Sora"/>
              <a:ea typeface="Sora"/>
              <a:cs typeface="Sora"/>
              <a:sym typeface="Sora"/>
            </a:endParaRPr>
          </a:p>
        </p:txBody>
      </p:sp>
      <p:sp>
        <p:nvSpPr>
          <p:cNvPr id="477" name="Google Shape;477;p54"/>
          <p:cNvSpPr txBox="1"/>
          <p:nvPr/>
        </p:nvSpPr>
        <p:spPr>
          <a:xfrm>
            <a:off x="1858537" y="1133024"/>
            <a:ext cx="2371712" cy="170813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100" dirty="0">
                <a:latin typeface="Sora"/>
              </a:rPr>
              <a:t>This module enables patients to register, log in, book, and manage appointments. It provides secure access to personal medical records like prescriptions, lab results, and medical history. Patients can also download medical certificates and log symptoms, aiding in disease outbreak detection.</a:t>
            </a:r>
            <a:endParaRPr sz="1100" dirty="0">
              <a:solidFill>
                <a:schemeClr val="dk1"/>
              </a:solidFill>
              <a:latin typeface="Sora"/>
              <a:ea typeface="Exo"/>
              <a:cs typeface="Exo"/>
              <a:sym typeface="Exo"/>
            </a:endParaRPr>
          </a:p>
        </p:txBody>
      </p:sp>
      <p:sp>
        <p:nvSpPr>
          <p:cNvPr id="478" name="Google Shape;478;p54"/>
          <p:cNvSpPr/>
          <p:nvPr/>
        </p:nvSpPr>
        <p:spPr>
          <a:xfrm>
            <a:off x="3369577" y="3068303"/>
            <a:ext cx="2680431" cy="1917541"/>
          </a:xfrm>
          <a:prstGeom prst="roundRect">
            <a:avLst>
              <a:gd name="adj" fmla="val 16667"/>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4"/>
          <p:cNvSpPr txBox="1"/>
          <p:nvPr/>
        </p:nvSpPr>
        <p:spPr>
          <a:xfrm>
            <a:off x="3628497" y="3164993"/>
            <a:ext cx="2264758"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Sora"/>
                <a:ea typeface="Sora"/>
                <a:cs typeface="Sora"/>
                <a:sym typeface="Sora"/>
              </a:rPr>
              <a:t>Unified Health Data Platform</a:t>
            </a:r>
            <a:endParaRPr sz="1600" b="1" dirty="0">
              <a:solidFill>
                <a:schemeClr val="dk1"/>
              </a:solidFill>
              <a:latin typeface="Sora"/>
              <a:ea typeface="Sora"/>
              <a:cs typeface="Sora"/>
              <a:sym typeface="Sora"/>
            </a:endParaRPr>
          </a:p>
        </p:txBody>
      </p:sp>
      <p:sp>
        <p:nvSpPr>
          <p:cNvPr id="480" name="Google Shape;480;p54"/>
          <p:cNvSpPr txBox="1"/>
          <p:nvPr/>
        </p:nvSpPr>
        <p:spPr>
          <a:xfrm>
            <a:off x="3505265" y="3517031"/>
            <a:ext cx="2511221" cy="1538853"/>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100" dirty="0">
                <a:latin typeface="Sora"/>
              </a:rPr>
              <a:t>This centralized platform standardizes and securely stores medical records, enabling seamless data exchange across the patient and healthcare provider portals, along with the disease outbreak detection module. It includes user authentication and authorization for secure access.</a:t>
            </a:r>
            <a:endParaRPr sz="1100" dirty="0">
              <a:solidFill>
                <a:schemeClr val="dk1"/>
              </a:solidFill>
              <a:latin typeface="Sora"/>
              <a:ea typeface="Exo"/>
              <a:cs typeface="Exo"/>
              <a:sym typeface="Exo"/>
            </a:endParaRPr>
          </a:p>
        </p:txBody>
      </p:sp>
      <p:sp>
        <p:nvSpPr>
          <p:cNvPr id="481" name="Google Shape;481;p54"/>
          <p:cNvSpPr/>
          <p:nvPr/>
        </p:nvSpPr>
        <p:spPr>
          <a:xfrm>
            <a:off x="5098488" y="678093"/>
            <a:ext cx="2554476" cy="2236345"/>
          </a:xfrm>
          <a:prstGeom prst="roundRect">
            <a:avLst>
              <a:gd name="adj" fmla="val 16667"/>
            </a:avLst>
          </a:prstGeom>
          <a:solidFill>
            <a:schemeClr val="dk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4"/>
          <p:cNvSpPr txBox="1"/>
          <p:nvPr/>
        </p:nvSpPr>
        <p:spPr>
          <a:xfrm>
            <a:off x="5296338" y="807047"/>
            <a:ext cx="2158776"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Sora"/>
                <a:ea typeface="Sora"/>
                <a:cs typeface="Sora"/>
                <a:sym typeface="Sora"/>
              </a:rPr>
              <a:t>Outbreak Detection Module</a:t>
            </a:r>
            <a:endParaRPr sz="1600" b="1" dirty="0">
              <a:solidFill>
                <a:schemeClr val="dk1"/>
              </a:solidFill>
              <a:latin typeface="Sora"/>
              <a:ea typeface="Sora"/>
              <a:cs typeface="Sora"/>
              <a:sym typeface="Sora"/>
            </a:endParaRPr>
          </a:p>
        </p:txBody>
      </p:sp>
      <p:sp>
        <p:nvSpPr>
          <p:cNvPr id="483" name="Google Shape;483;p54"/>
          <p:cNvSpPr txBox="1"/>
          <p:nvPr/>
        </p:nvSpPr>
        <p:spPr>
          <a:xfrm>
            <a:off x="5228619" y="1166028"/>
            <a:ext cx="2294214" cy="1200298"/>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100" dirty="0">
                <a:solidFill>
                  <a:schemeClr val="dk1"/>
                </a:solidFill>
                <a:latin typeface="Sora"/>
                <a:ea typeface="Exo"/>
                <a:cs typeface="Exo"/>
                <a:sym typeface="Exo"/>
              </a:rPr>
              <a:t>This module analysis the logged symptoms with the RoBERTa model and with Folium we the visualization of the heatmap is done and can be used to analyze early outbreak detection using heatmap spots.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9" name="Google Shape;699;p59"/>
          <p:cNvSpPr txBox="1">
            <a:spLocks noGrp="1"/>
          </p:cNvSpPr>
          <p:nvPr>
            <p:ph type="title"/>
          </p:nvPr>
        </p:nvSpPr>
        <p:spPr>
          <a:xfrm>
            <a:off x="5047101" y="1969256"/>
            <a:ext cx="4220190" cy="191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UML Diagrams</a:t>
            </a:r>
            <a:endParaRPr dirty="0"/>
          </a:p>
        </p:txBody>
      </p:sp>
      <p:sp>
        <p:nvSpPr>
          <p:cNvPr id="702" name="Google Shape;702;p59"/>
          <p:cNvSpPr/>
          <p:nvPr/>
        </p:nvSpPr>
        <p:spPr>
          <a:xfrm>
            <a:off x="-852000" y="-8249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 name="Google Shape;703;p59"/>
          <p:cNvCxnSpPr/>
          <p:nvPr/>
        </p:nvCxnSpPr>
        <p:spPr>
          <a:xfrm>
            <a:off x="5088300" y="1747500"/>
            <a:ext cx="1081800" cy="0"/>
          </a:xfrm>
          <a:prstGeom prst="straightConnector1">
            <a:avLst/>
          </a:prstGeom>
          <a:noFill/>
          <a:ln w="19050" cap="flat" cmpd="sng">
            <a:solidFill>
              <a:schemeClr val="accent1"/>
            </a:solidFill>
            <a:prstDash val="solid"/>
            <a:round/>
            <a:headEnd type="none" w="med" len="med"/>
            <a:tailEnd type="none" w="med" len="med"/>
          </a:ln>
        </p:spPr>
      </p:cxnSp>
      <p:sp>
        <p:nvSpPr>
          <p:cNvPr id="2" name="Google Shape;1231;p74">
            <a:extLst>
              <a:ext uri="{FF2B5EF4-FFF2-40B4-BE49-F238E27FC236}">
                <a16:creationId xmlns:a16="http://schemas.microsoft.com/office/drawing/2014/main" id="{358F1656-278B-DA29-0F15-F876AF0C19A6}"/>
              </a:ext>
            </a:extLst>
          </p:cNvPr>
          <p:cNvSpPr/>
          <p:nvPr/>
        </p:nvSpPr>
        <p:spPr>
          <a:xfrm>
            <a:off x="1075211" y="1213917"/>
            <a:ext cx="3021690" cy="2386230"/>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33;p74">
            <a:extLst>
              <a:ext uri="{FF2B5EF4-FFF2-40B4-BE49-F238E27FC236}">
                <a16:creationId xmlns:a16="http://schemas.microsoft.com/office/drawing/2014/main" id="{2C8C3451-2B40-D40B-CC38-4BF291914569}"/>
              </a:ext>
            </a:extLst>
          </p:cNvPr>
          <p:cNvSpPr/>
          <p:nvPr/>
        </p:nvSpPr>
        <p:spPr>
          <a:xfrm>
            <a:off x="823748" y="2476397"/>
            <a:ext cx="712230" cy="1408359"/>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36;p74">
            <a:extLst>
              <a:ext uri="{FF2B5EF4-FFF2-40B4-BE49-F238E27FC236}">
                <a16:creationId xmlns:a16="http://schemas.microsoft.com/office/drawing/2014/main" id="{BEA7BBC3-3DB5-090B-B277-6515DDF563DC}"/>
              </a:ext>
            </a:extLst>
          </p:cNvPr>
          <p:cNvSpPr/>
          <p:nvPr/>
        </p:nvSpPr>
        <p:spPr>
          <a:xfrm>
            <a:off x="3413466" y="2449996"/>
            <a:ext cx="1366870" cy="1854330"/>
          </a:xfrm>
          <a:custGeom>
            <a:avLst/>
            <a:gdLst/>
            <a:ahLst/>
            <a:cxnLst/>
            <a:rect l="l" t="t" r="r" b="b"/>
            <a:pathLst>
              <a:path w="70249" h="95461" extrusionOk="0">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73"/>
          <p:cNvSpPr/>
          <p:nvPr/>
        </p:nvSpPr>
        <p:spPr>
          <a:xfrm>
            <a:off x="883801" y="4227974"/>
            <a:ext cx="2511427" cy="5025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3"/>
          <p:cNvSpPr/>
          <p:nvPr/>
        </p:nvSpPr>
        <p:spPr>
          <a:xfrm>
            <a:off x="5303250" y="4227974"/>
            <a:ext cx="2679770" cy="5025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3"/>
          <p:cNvSpPr txBox="1">
            <a:spLocks noGrp="1"/>
          </p:cNvSpPr>
          <p:nvPr>
            <p:ph type="subTitle" idx="3"/>
          </p:nvPr>
        </p:nvSpPr>
        <p:spPr>
          <a:xfrm>
            <a:off x="5488471" y="4224714"/>
            <a:ext cx="2148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Activity Diagram</a:t>
            </a:r>
            <a:endParaRPr dirty="0"/>
          </a:p>
        </p:txBody>
      </p:sp>
      <p:sp>
        <p:nvSpPr>
          <p:cNvPr id="3" name="Subtitle 2">
            <a:extLst>
              <a:ext uri="{FF2B5EF4-FFF2-40B4-BE49-F238E27FC236}">
                <a16:creationId xmlns:a16="http://schemas.microsoft.com/office/drawing/2014/main" id="{6C835C6F-BA1C-E12C-A98F-6E2E39E3EC21}"/>
              </a:ext>
            </a:extLst>
          </p:cNvPr>
          <p:cNvSpPr>
            <a:spLocks noGrp="1"/>
          </p:cNvSpPr>
          <p:nvPr>
            <p:ph type="subTitle" idx="1"/>
          </p:nvPr>
        </p:nvSpPr>
        <p:spPr>
          <a:xfrm>
            <a:off x="742230" y="4224714"/>
            <a:ext cx="2794570" cy="585848"/>
          </a:xfrm>
        </p:spPr>
        <p:txBody>
          <a:bodyPr/>
          <a:lstStyle/>
          <a:p>
            <a:r>
              <a:rPr lang="en-IN" dirty="0"/>
              <a:t>Use Case Diagram</a:t>
            </a:r>
          </a:p>
        </p:txBody>
      </p:sp>
      <p:pic>
        <p:nvPicPr>
          <p:cNvPr id="12" name="Picture 11">
            <a:extLst>
              <a:ext uri="{FF2B5EF4-FFF2-40B4-BE49-F238E27FC236}">
                <a16:creationId xmlns:a16="http://schemas.microsoft.com/office/drawing/2014/main" id="{2167DCAB-0F0E-EA17-90EB-D0DAA77C9D1D}"/>
              </a:ext>
            </a:extLst>
          </p:cNvPr>
          <p:cNvPicPr>
            <a:picLocks noChangeAspect="1"/>
          </p:cNvPicPr>
          <p:nvPr/>
        </p:nvPicPr>
        <p:blipFill>
          <a:blip r:embed="rId3"/>
          <a:stretch>
            <a:fillRect/>
          </a:stretch>
        </p:blipFill>
        <p:spPr>
          <a:xfrm>
            <a:off x="715124" y="210868"/>
            <a:ext cx="2848782" cy="3744684"/>
          </a:xfrm>
          <a:prstGeom prst="rect">
            <a:avLst/>
          </a:prstGeom>
        </p:spPr>
      </p:pic>
      <p:pic>
        <p:nvPicPr>
          <p:cNvPr id="13" name="Picture 12">
            <a:extLst>
              <a:ext uri="{FF2B5EF4-FFF2-40B4-BE49-F238E27FC236}">
                <a16:creationId xmlns:a16="http://schemas.microsoft.com/office/drawing/2014/main" id="{E7F13F71-F8A4-B0AC-A2BC-2E16D54BE1DA}"/>
              </a:ext>
            </a:extLst>
          </p:cNvPr>
          <p:cNvPicPr>
            <a:picLocks noChangeAspect="1"/>
          </p:cNvPicPr>
          <p:nvPr/>
        </p:nvPicPr>
        <p:blipFill>
          <a:blip r:embed="rId4"/>
          <a:stretch>
            <a:fillRect/>
          </a:stretch>
        </p:blipFill>
        <p:spPr>
          <a:xfrm>
            <a:off x="4379305" y="197885"/>
            <a:ext cx="3901665" cy="375766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5">
          <a:extLst>
            <a:ext uri="{FF2B5EF4-FFF2-40B4-BE49-F238E27FC236}">
              <a16:creationId xmlns:a16="http://schemas.microsoft.com/office/drawing/2014/main" id="{2E502EA3-10FD-5DFE-D2B7-F0A13977D3A0}"/>
            </a:ext>
          </a:extLst>
        </p:cNvPr>
        <p:cNvGrpSpPr/>
        <p:nvPr/>
      </p:nvGrpSpPr>
      <p:grpSpPr>
        <a:xfrm>
          <a:off x="0" y="0"/>
          <a:ext cx="0" cy="0"/>
          <a:chOff x="0" y="0"/>
          <a:chExt cx="0" cy="0"/>
        </a:xfrm>
      </p:grpSpPr>
      <p:sp>
        <p:nvSpPr>
          <p:cNvPr id="1216" name="Google Shape;1216;p73">
            <a:extLst>
              <a:ext uri="{FF2B5EF4-FFF2-40B4-BE49-F238E27FC236}">
                <a16:creationId xmlns:a16="http://schemas.microsoft.com/office/drawing/2014/main" id="{DFFED293-8873-A5A3-BED2-830D906D6555}"/>
              </a:ext>
            </a:extLst>
          </p:cNvPr>
          <p:cNvSpPr/>
          <p:nvPr/>
        </p:nvSpPr>
        <p:spPr>
          <a:xfrm>
            <a:off x="1489512" y="4186300"/>
            <a:ext cx="2511427" cy="5025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3">
            <a:extLst>
              <a:ext uri="{FF2B5EF4-FFF2-40B4-BE49-F238E27FC236}">
                <a16:creationId xmlns:a16="http://schemas.microsoft.com/office/drawing/2014/main" id="{D5BF9726-12C1-0859-1EFD-A743054A34AF}"/>
              </a:ext>
            </a:extLst>
          </p:cNvPr>
          <p:cNvSpPr/>
          <p:nvPr/>
        </p:nvSpPr>
        <p:spPr>
          <a:xfrm>
            <a:off x="5659808" y="4144626"/>
            <a:ext cx="1803308" cy="502500"/>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3">
            <a:extLst>
              <a:ext uri="{FF2B5EF4-FFF2-40B4-BE49-F238E27FC236}">
                <a16:creationId xmlns:a16="http://schemas.microsoft.com/office/drawing/2014/main" id="{D720E8F6-E751-3EB1-1726-008210B0779F}"/>
              </a:ext>
            </a:extLst>
          </p:cNvPr>
          <p:cNvSpPr txBox="1">
            <a:spLocks noGrp="1"/>
          </p:cNvSpPr>
          <p:nvPr>
            <p:ph type="subTitle" idx="3"/>
          </p:nvPr>
        </p:nvSpPr>
        <p:spPr>
          <a:xfrm>
            <a:off x="5505588" y="4151200"/>
            <a:ext cx="2148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Class Diagram</a:t>
            </a:r>
            <a:endParaRPr dirty="0"/>
          </a:p>
        </p:txBody>
      </p:sp>
      <p:sp>
        <p:nvSpPr>
          <p:cNvPr id="3" name="Subtitle 2">
            <a:extLst>
              <a:ext uri="{FF2B5EF4-FFF2-40B4-BE49-F238E27FC236}">
                <a16:creationId xmlns:a16="http://schemas.microsoft.com/office/drawing/2014/main" id="{D9A72228-E0FA-16BD-0AB6-4EC37EBE013C}"/>
              </a:ext>
            </a:extLst>
          </p:cNvPr>
          <p:cNvSpPr>
            <a:spLocks noGrp="1"/>
          </p:cNvSpPr>
          <p:nvPr>
            <p:ph type="subTitle" idx="1"/>
          </p:nvPr>
        </p:nvSpPr>
        <p:spPr>
          <a:xfrm>
            <a:off x="1347941" y="4144626"/>
            <a:ext cx="2794570" cy="585848"/>
          </a:xfrm>
        </p:spPr>
        <p:txBody>
          <a:bodyPr/>
          <a:lstStyle/>
          <a:p>
            <a:r>
              <a:rPr lang="en-IN" dirty="0"/>
              <a:t>Sequence Diagram</a:t>
            </a:r>
          </a:p>
        </p:txBody>
      </p:sp>
      <p:pic>
        <p:nvPicPr>
          <p:cNvPr id="2" name="Picture 1">
            <a:extLst>
              <a:ext uri="{FF2B5EF4-FFF2-40B4-BE49-F238E27FC236}">
                <a16:creationId xmlns:a16="http://schemas.microsoft.com/office/drawing/2014/main" id="{AD380359-EA16-4E36-96CA-CBBD915DFD96}"/>
              </a:ext>
            </a:extLst>
          </p:cNvPr>
          <p:cNvPicPr>
            <a:picLocks noChangeAspect="1"/>
          </p:cNvPicPr>
          <p:nvPr/>
        </p:nvPicPr>
        <p:blipFill>
          <a:blip r:embed="rId3"/>
          <a:stretch>
            <a:fillRect/>
          </a:stretch>
        </p:blipFill>
        <p:spPr>
          <a:xfrm>
            <a:off x="664794" y="1081930"/>
            <a:ext cx="3907206" cy="2729783"/>
          </a:xfrm>
          <a:prstGeom prst="rect">
            <a:avLst/>
          </a:prstGeom>
        </p:spPr>
      </p:pic>
      <p:pic>
        <p:nvPicPr>
          <p:cNvPr id="4" name="Picture 3">
            <a:extLst>
              <a:ext uri="{FF2B5EF4-FFF2-40B4-BE49-F238E27FC236}">
                <a16:creationId xmlns:a16="http://schemas.microsoft.com/office/drawing/2014/main" id="{76494CFD-7FA5-CCCB-6298-3E19B6E7B8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5838" y="1081929"/>
            <a:ext cx="3691248" cy="2729784"/>
          </a:xfrm>
          <a:prstGeom prst="rect">
            <a:avLst/>
          </a:prstGeom>
        </p:spPr>
      </p:pic>
    </p:spTree>
    <p:extLst>
      <p:ext uri="{BB962C8B-B14F-4D97-AF65-F5344CB8AC3E}">
        <p14:creationId xmlns:p14="http://schemas.microsoft.com/office/powerpoint/2010/main" val="1293644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Contents </a:t>
            </a:r>
            <a:endParaRPr dirty="0"/>
          </a:p>
        </p:txBody>
      </p:sp>
      <p:sp>
        <p:nvSpPr>
          <p:cNvPr id="4" name="TextBox 3">
            <a:extLst>
              <a:ext uri="{FF2B5EF4-FFF2-40B4-BE49-F238E27FC236}">
                <a16:creationId xmlns:a16="http://schemas.microsoft.com/office/drawing/2014/main" id="{C6A3BE2E-B723-3CD6-FD40-CED097BD0119}"/>
              </a:ext>
            </a:extLst>
          </p:cNvPr>
          <p:cNvSpPr txBox="1"/>
          <p:nvPr/>
        </p:nvSpPr>
        <p:spPr>
          <a:xfrm>
            <a:off x="1545666" y="1336084"/>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01</a:t>
            </a:r>
            <a:endParaRPr lang="en-IN" dirty="0">
              <a:latin typeface="Fira Sans Medium" panose="020B0603050000020004" pitchFamily="34" charset="0"/>
            </a:endParaRPr>
          </a:p>
        </p:txBody>
      </p:sp>
      <p:sp>
        <p:nvSpPr>
          <p:cNvPr id="5" name="TextBox 4">
            <a:extLst>
              <a:ext uri="{FF2B5EF4-FFF2-40B4-BE49-F238E27FC236}">
                <a16:creationId xmlns:a16="http://schemas.microsoft.com/office/drawing/2014/main" id="{89CBCE39-4EFD-9CBC-00F8-1A0DF962C03D}"/>
              </a:ext>
            </a:extLst>
          </p:cNvPr>
          <p:cNvSpPr txBox="1"/>
          <p:nvPr/>
        </p:nvSpPr>
        <p:spPr>
          <a:xfrm>
            <a:off x="1545666" y="1781901"/>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02</a:t>
            </a:r>
            <a:endParaRPr lang="en-IN" dirty="0">
              <a:latin typeface="Fira Sans Medium" panose="020B0603050000020004" pitchFamily="34" charset="0"/>
            </a:endParaRPr>
          </a:p>
        </p:txBody>
      </p:sp>
      <p:sp>
        <p:nvSpPr>
          <p:cNvPr id="6" name="TextBox 5">
            <a:extLst>
              <a:ext uri="{FF2B5EF4-FFF2-40B4-BE49-F238E27FC236}">
                <a16:creationId xmlns:a16="http://schemas.microsoft.com/office/drawing/2014/main" id="{F558C2E0-B8FC-7C1C-804E-EF6A44CF7143}"/>
              </a:ext>
            </a:extLst>
          </p:cNvPr>
          <p:cNvSpPr txBox="1"/>
          <p:nvPr/>
        </p:nvSpPr>
        <p:spPr>
          <a:xfrm>
            <a:off x="1545666" y="2271630"/>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03</a:t>
            </a:r>
            <a:endParaRPr lang="en-IN" dirty="0">
              <a:latin typeface="Fira Sans Medium" panose="020B0603050000020004" pitchFamily="34" charset="0"/>
            </a:endParaRPr>
          </a:p>
        </p:txBody>
      </p:sp>
      <p:sp>
        <p:nvSpPr>
          <p:cNvPr id="7" name="TextBox 6">
            <a:extLst>
              <a:ext uri="{FF2B5EF4-FFF2-40B4-BE49-F238E27FC236}">
                <a16:creationId xmlns:a16="http://schemas.microsoft.com/office/drawing/2014/main" id="{AE36D9EC-D5BB-E2CF-1422-51232B1E843D}"/>
              </a:ext>
            </a:extLst>
          </p:cNvPr>
          <p:cNvSpPr txBox="1"/>
          <p:nvPr/>
        </p:nvSpPr>
        <p:spPr>
          <a:xfrm>
            <a:off x="1545666" y="2771757"/>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04</a:t>
            </a:r>
            <a:endParaRPr lang="en-IN" dirty="0">
              <a:latin typeface="Fira Sans Medium" panose="020B0603050000020004" pitchFamily="34" charset="0"/>
            </a:endParaRPr>
          </a:p>
        </p:txBody>
      </p:sp>
      <p:sp>
        <p:nvSpPr>
          <p:cNvPr id="8" name="TextBox 7">
            <a:extLst>
              <a:ext uri="{FF2B5EF4-FFF2-40B4-BE49-F238E27FC236}">
                <a16:creationId xmlns:a16="http://schemas.microsoft.com/office/drawing/2014/main" id="{98F8B226-B271-2F18-E8F3-B6C2D2B7DC4F}"/>
              </a:ext>
            </a:extLst>
          </p:cNvPr>
          <p:cNvSpPr txBox="1"/>
          <p:nvPr/>
        </p:nvSpPr>
        <p:spPr>
          <a:xfrm>
            <a:off x="1545666" y="3244980"/>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05</a:t>
            </a:r>
            <a:endParaRPr lang="en-IN" dirty="0">
              <a:latin typeface="Fira Sans Medium" panose="020B0603050000020004" pitchFamily="34" charset="0"/>
            </a:endParaRPr>
          </a:p>
        </p:txBody>
      </p:sp>
      <p:sp>
        <p:nvSpPr>
          <p:cNvPr id="9" name="TextBox 8">
            <a:extLst>
              <a:ext uri="{FF2B5EF4-FFF2-40B4-BE49-F238E27FC236}">
                <a16:creationId xmlns:a16="http://schemas.microsoft.com/office/drawing/2014/main" id="{E894E1DC-3E01-1851-A165-969D75DBC845}"/>
              </a:ext>
            </a:extLst>
          </p:cNvPr>
          <p:cNvSpPr txBox="1"/>
          <p:nvPr/>
        </p:nvSpPr>
        <p:spPr>
          <a:xfrm>
            <a:off x="1545666" y="3664683"/>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06</a:t>
            </a:r>
            <a:endParaRPr lang="en-IN" dirty="0">
              <a:latin typeface="Fira Sans Medium" panose="020B0603050000020004" pitchFamily="34" charset="0"/>
            </a:endParaRPr>
          </a:p>
        </p:txBody>
      </p:sp>
      <p:grpSp>
        <p:nvGrpSpPr>
          <p:cNvPr id="10" name="Group 9">
            <a:extLst>
              <a:ext uri="{FF2B5EF4-FFF2-40B4-BE49-F238E27FC236}">
                <a16:creationId xmlns:a16="http://schemas.microsoft.com/office/drawing/2014/main" id="{253E415E-E7E0-A581-DE18-83FC74476483}"/>
              </a:ext>
            </a:extLst>
          </p:cNvPr>
          <p:cNvGrpSpPr/>
          <p:nvPr/>
        </p:nvGrpSpPr>
        <p:grpSpPr>
          <a:xfrm flipH="1">
            <a:off x="2285018" y="1458930"/>
            <a:ext cx="130451" cy="2516159"/>
            <a:chOff x="5198868" y="938018"/>
            <a:chExt cx="155963" cy="3331663"/>
          </a:xfrm>
        </p:grpSpPr>
        <p:cxnSp>
          <p:nvCxnSpPr>
            <p:cNvPr id="11" name="Straight Connector 10">
              <a:extLst>
                <a:ext uri="{FF2B5EF4-FFF2-40B4-BE49-F238E27FC236}">
                  <a16:creationId xmlns:a16="http://schemas.microsoft.com/office/drawing/2014/main" id="{8B6B2ADD-774E-5931-20E3-207810EB38C6}"/>
                </a:ext>
              </a:extLst>
            </p:cNvPr>
            <p:cNvCxnSpPr>
              <a:cxnSpLocks/>
              <a:endCxn id="17" idx="4"/>
            </p:cNvCxnSpPr>
            <p:nvPr/>
          </p:nvCxnSpPr>
          <p:spPr>
            <a:xfrm>
              <a:off x="5276849" y="1016000"/>
              <a:ext cx="1" cy="3253681"/>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12711A1-E779-F6ED-09F5-4622FA207582}"/>
                </a:ext>
              </a:extLst>
            </p:cNvPr>
            <p:cNvSpPr/>
            <p:nvPr/>
          </p:nvSpPr>
          <p:spPr>
            <a:xfrm>
              <a:off x="5198868" y="93801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45AE0F21-CF65-57F5-741C-58873424DECD}"/>
                </a:ext>
              </a:extLst>
            </p:cNvPr>
            <p:cNvSpPr/>
            <p:nvPr/>
          </p:nvSpPr>
          <p:spPr>
            <a:xfrm>
              <a:off x="5198868" y="1564585"/>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50EE9063-2A9F-6BE2-29A8-D7613A92FC72}"/>
                </a:ext>
              </a:extLst>
            </p:cNvPr>
            <p:cNvSpPr/>
            <p:nvPr/>
          </p:nvSpPr>
          <p:spPr>
            <a:xfrm>
              <a:off x="5198868" y="2191152"/>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F3DE319D-F129-BA15-74B2-D927622D34F8}"/>
                </a:ext>
              </a:extLst>
            </p:cNvPr>
            <p:cNvSpPr/>
            <p:nvPr/>
          </p:nvSpPr>
          <p:spPr>
            <a:xfrm>
              <a:off x="5198868" y="2846291"/>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148580A5-588C-19AA-5AD2-9CDCB3FD8F81}"/>
                </a:ext>
              </a:extLst>
            </p:cNvPr>
            <p:cNvSpPr/>
            <p:nvPr/>
          </p:nvSpPr>
          <p:spPr>
            <a:xfrm>
              <a:off x="5198868" y="348000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C2FE77C6-F3D5-B41E-4F99-B6206F828A37}"/>
                </a:ext>
              </a:extLst>
            </p:cNvPr>
            <p:cNvSpPr/>
            <p:nvPr/>
          </p:nvSpPr>
          <p:spPr>
            <a:xfrm>
              <a:off x="5198868" y="411371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TextBox 17">
            <a:extLst>
              <a:ext uri="{FF2B5EF4-FFF2-40B4-BE49-F238E27FC236}">
                <a16:creationId xmlns:a16="http://schemas.microsoft.com/office/drawing/2014/main" id="{36CE4A86-5950-41C1-B3B5-7AE7B83574C6}"/>
              </a:ext>
            </a:extLst>
          </p:cNvPr>
          <p:cNvSpPr txBox="1"/>
          <p:nvPr/>
        </p:nvSpPr>
        <p:spPr>
          <a:xfrm>
            <a:off x="2888089" y="1316890"/>
            <a:ext cx="2348787" cy="385234"/>
          </a:xfrm>
          <a:prstGeom prst="rect">
            <a:avLst/>
          </a:prstGeom>
          <a:noFill/>
        </p:spPr>
        <p:txBody>
          <a:bodyPr wrap="square" rtlCol="0">
            <a:spAutoFit/>
          </a:bodyPr>
          <a:lstStyle/>
          <a:p>
            <a:pPr>
              <a:lnSpc>
                <a:spcPct val="130000"/>
              </a:lnSpc>
            </a:pPr>
            <a:r>
              <a:rPr lang="en-IN" sz="1600" dirty="0">
                <a:latin typeface="Fira Sans" panose="020B0503050000020004" pitchFamily="34" charset="0"/>
              </a:rPr>
              <a:t>Abstract</a:t>
            </a:r>
            <a:endParaRPr lang="en-IN" dirty="0">
              <a:latin typeface="Fira Sans" panose="020B0503050000020004" pitchFamily="34" charset="0"/>
            </a:endParaRPr>
          </a:p>
        </p:txBody>
      </p:sp>
      <p:sp>
        <p:nvSpPr>
          <p:cNvPr id="19" name="TextBox 18">
            <a:extLst>
              <a:ext uri="{FF2B5EF4-FFF2-40B4-BE49-F238E27FC236}">
                <a16:creationId xmlns:a16="http://schemas.microsoft.com/office/drawing/2014/main" id="{E3229D65-6CBD-4CEE-91A8-568D4E701564}"/>
              </a:ext>
            </a:extLst>
          </p:cNvPr>
          <p:cNvSpPr txBox="1"/>
          <p:nvPr/>
        </p:nvSpPr>
        <p:spPr>
          <a:xfrm>
            <a:off x="2888089" y="1763353"/>
            <a:ext cx="2348787" cy="385234"/>
          </a:xfrm>
          <a:prstGeom prst="rect">
            <a:avLst/>
          </a:prstGeom>
          <a:noFill/>
        </p:spPr>
        <p:txBody>
          <a:bodyPr wrap="square" rtlCol="0">
            <a:spAutoFit/>
          </a:bodyPr>
          <a:lstStyle/>
          <a:p>
            <a:pPr>
              <a:lnSpc>
                <a:spcPct val="130000"/>
              </a:lnSpc>
            </a:pPr>
            <a:r>
              <a:rPr lang="en-IN" sz="1600" dirty="0">
                <a:latin typeface="Fira Sans" panose="020B0503050000020004" pitchFamily="34" charset="0"/>
              </a:rPr>
              <a:t>Users</a:t>
            </a:r>
            <a:endParaRPr lang="en-IN" dirty="0">
              <a:latin typeface="Fira Sans" panose="020B0503050000020004" pitchFamily="34" charset="0"/>
            </a:endParaRPr>
          </a:p>
        </p:txBody>
      </p:sp>
      <p:sp>
        <p:nvSpPr>
          <p:cNvPr id="20" name="TextBox 19">
            <a:extLst>
              <a:ext uri="{FF2B5EF4-FFF2-40B4-BE49-F238E27FC236}">
                <a16:creationId xmlns:a16="http://schemas.microsoft.com/office/drawing/2014/main" id="{44D4BDAE-982C-D946-2C2D-28733662DD10}"/>
              </a:ext>
            </a:extLst>
          </p:cNvPr>
          <p:cNvSpPr txBox="1"/>
          <p:nvPr/>
        </p:nvSpPr>
        <p:spPr>
          <a:xfrm>
            <a:off x="2888088" y="2217927"/>
            <a:ext cx="2348787" cy="385234"/>
          </a:xfrm>
          <a:prstGeom prst="rect">
            <a:avLst/>
          </a:prstGeom>
          <a:noFill/>
        </p:spPr>
        <p:txBody>
          <a:bodyPr wrap="square" rtlCol="0">
            <a:spAutoFit/>
          </a:bodyPr>
          <a:lstStyle/>
          <a:p>
            <a:pPr>
              <a:lnSpc>
                <a:spcPct val="130000"/>
              </a:lnSpc>
            </a:pPr>
            <a:r>
              <a:rPr lang="en-IN" sz="1600" dirty="0">
                <a:latin typeface="Fira Sans" panose="020B0503050000020004" pitchFamily="34" charset="0"/>
              </a:rPr>
              <a:t>Implementation</a:t>
            </a:r>
            <a:endParaRPr lang="en-IN" dirty="0">
              <a:latin typeface="Fira Sans" panose="020B0503050000020004" pitchFamily="34" charset="0"/>
            </a:endParaRPr>
          </a:p>
        </p:txBody>
      </p:sp>
      <p:sp>
        <p:nvSpPr>
          <p:cNvPr id="21" name="TextBox 20">
            <a:extLst>
              <a:ext uri="{FF2B5EF4-FFF2-40B4-BE49-F238E27FC236}">
                <a16:creationId xmlns:a16="http://schemas.microsoft.com/office/drawing/2014/main" id="{E8D432BE-8643-25F8-01A9-53F8ADB20CA3}"/>
              </a:ext>
            </a:extLst>
          </p:cNvPr>
          <p:cNvSpPr txBox="1"/>
          <p:nvPr/>
        </p:nvSpPr>
        <p:spPr>
          <a:xfrm>
            <a:off x="2888088" y="2733730"/>
            <a:ext cx="2348787" cy="385234"/>
          </a:xfrm>
          <a:prstGeom prst="rect">
            <a:avLst/>
          </a:prstGeom>
          <a:noFill/>
        </p:spPr>
        <p:txBody>
          <a:bodyPr wrap="square" rtlCol="0">
            <a:spAutoFit/>
          </a:bodyPr>
          <a:lstStyle/>
          <a:p>
            <a:pPr>
              <a:lnSpc>
                <a:spcPct val="130000"/>
              </a:lnSpc>
            </a:pPr>
            <a:r>
              <a:rPr lang="en-IN" sz="1600" dirty="0">
                <a:latin typeface="Fira Sans" panose="020B0503050000020004" pitchFamily="34" charset="0"/>
              </a:rPr>
              <a:t>Modules</a:t>
            </a:r>
            <a:endParaRPr lang="en-IN" dirty="0">
              <a:latin typeface="Fira Sans" panose="020B0503050000020004" pitchFamily="34" charset="0"/>
            </a:endParaRPr>
          </a:p>
        </p:txBody>
      </p:sp>
      <p:sp>
        <p:nvSpPr>
          <p:cNvPr id="22" name="TextBox 21">
            <a:extLst>
              <a:ext uri="{FF2B5EF4-FFF2-40B4-BE49-F238E27FC236}">
                <a16:creationId xmlns:a16="http://schemas.microsoft.com/office/drawing/2014/main" id="{58D9BEDD-645B-0A6D-FED0-BFB71CE043E5}"/>
              </a:ext>
            </a:extLst>
          </p:cNvPr>
          <p:cNvSpPr txBox="1"/>
          <p:nvPr/>
        </p:nvSpPr>
        <p:spPr>
          <a:xfrm>
            <a:off x="2888088" y="3166518"/>
            <a:ext cx="2348787" cy="385234"/>
          </a:xfrm>
          <a:prstGeom prst="rect">
            <a:avLst/>
          </a:prstGeom>
          <a:noFill/>
        </p:spPr>
        <p:txBody>
          <a:bodyPr wrap="square" rtlCol="0">
            <a:spAutoFit/>
          </a:bodyPr>
          <a:lstStyle/>
          <a:p>
            <a:pPr>
              <a:lnSpc>
                <a:spcPct val="130000"/>
              </a:lnSpc>
            </a:pPr>
            <a:r>
              <a:rPr lang="en-IN" sz="1600" dirty="0">
                <a:latin typeface="Fira Sans" panose="020B0503050000020004" pitchFamily="34" charset="0"/>
              </a:rPr>
              <a:t>UML Diagrams</a:t>
            </a:r>
            <a:endParaRPr lang="en-IN" dirty="0">
              <a:latin typeface="Fira Sans" panose="020B0503050000020004" pitchFamily="34" charset="0"/>
            </a:endParaRPr>
          </a:p>
        </p:txBody>
      </p:sp>
      <p:sp>
        <p:nvSpPr>
          <p:cNvPr id="23" name="TextBox 22">
            <a:extLst>
              <a:ext uri="{FF2B5EF4-FFF2-40B4-BE49-F238E27FC236}">
                <a16:creationId xmlns:a16="http://schemas.microsoft.com/office/drawing/2014/main" id="{44EFC8EF-DDAB-05E9-CE00-AF1324E6BB54}"/>
              </a:ext>
            </a:extLst>
          </p:cNvPr>
          <p:cNvSpPr txBox="1"/>
          <p:nvPr/>
        </p:nvSpPr>
        <p:spPr>
          <a:xfrm>
            <a:off x="2888088" y="3655253"/>
            <a:ext cx="2348787" cy="385234"/>
          </a:xfrm>
          <a:prstGeom prst="rect">
            <a:avLst/>
          </a:prstGeom>
          <a:noFill/>
        </p:spPr>
        <p:txBody>
          <a:bodyPr wrap="square" rtlCol="0">
            <a:spAutoFit/>
          </a:bodyPr>
          <a:lstStyle/>
          <a:p>
            <a:pPr>
              <a:lnSpc>
                <a:spcPct val="130000"/>
              </a:lnSpc>
            </a:pPr>
            <a:r>
              <a:rPr lang="en-IN" sz="1600" dirty="0">
                <a:latin typeface="Fira Sans" panose="020B0503050000020004" pitchFamily="34" charset="0"/>
              </a:rPr>
              <a:t>Conclusion</a:t>
            </a:r>
            <a:endParaRPr lang="en-IN" dirty="0">
              <a:latin typeface="Fira Sans" panose="020B05030500000200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7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1275" name="Google Shape;1275;p76"/>
          <p:cNvSpPr txBox="1">
            <a:spLocks noGrp="1"/>
          </p:cNvSpPr>
          <p:nvPr>
            <p:ph type="body" idx="4294967295"/>
          </p:nvPr>
        </p:nvSpPr>
        <p:spPr>
          <a:xfrm>
            <a:off x="822741" y="1120366"/>
            <a:ext cx="7704000" cy="616500"/>
          </a:xfrm>
          <a:prstGeom prst="rect">
            <a:avLst/>
          </a:prstGeom>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r>
              <a:rPr lang="en-US" sz="1400" dirty="0"/>
              <a:t>The UMS project provides a comprehensive, secure, and integrated solution for healthcare management, enabling seamless communication between patients and providers. With advanced features like data-driven disease outbreak detection and unified health data access, it empowers stakeholders to improve care delivery, enhance data security, and proactively manage public health challenges.</a:t>
            </a:r>
            <a:endParaRPr dirty="0"/>
          </a:p>
        </p:txBody>
      </p:sp>
      <p:grpSp>
        <p:nvGrpSpPr>
          <p:cNvPr id="1276" name="Google Shape;1276;p76"/>
          <p:cNvGrpSpPr/>
          <p:nvPr/>
        </p:nvGrpSpPr>
        <p:grpSpPr>
          <a:xfrm>
            <a:off x="4798997" y="2408940"/>
            <a:ext cx="2040005" cy="2213864"/>
            <a:chOff x="5199246" y="3287999"/>
            <a:chExt cx="728131" cy="790186"/>
          </a:xfrm>
        </p:grpSpPr>
        <p:sp>
          <p:nvSpPr>
            <p:cNvPr id="1277" name="Google Shape;1277;p76"/>
            <p:cNvSpPr/>
            <p:nvPr/>
          </p:nvSpPr>
          <p:spPr>
            <a:xfrm>
              <a:off x="5353077" y="3366819"/>
              <a:ext cx="214265" cy="220960"/>
            </a:xfrm>
            <a:custGeom>
              <a:avLst/>
              <a:gdLst/>
              <a:ahLst/>
              <a:cxnLst/>
              <a:rect l="l" t="t" r="r" b="b"/>
              <a:pathLst>
                <a:path w="214265" h="220960" extrusionOk="0">
                  <a:moveTo>
                    <a:pt x="150124" y="0"/>
                  </a:moveTo>
                  <a:cubicBezTo>
                    <a:pt x="166804" y="19045"/>
                    <a:pt x="173124" y="45011"/>
                    <a:pt x="167062" y="69559"/>
                  </a:cubicBezTo>
                  <a:cubicBezTo>
                    <a:pt x="164096" y="81252"/>
                    <a:pt x="158464" y="94192"/>
                    <a:pt x="164568" y="104596"/>
                  </a:cubicBezTo>
                  <a:cubicBezTo>
                    <a:pt x="170673" y="115000"/>
                    <a:pt x="185634" y="117494"/>
                    <a:pt x="191352" y="127768"/>
                  </a:cubicBezTo>
                  <a:cubicBezTo>
                    <a:pt x="198015" y="140106"/>
                    <a:pt x="187999" y="154981"/>
                    <a:pt x="188686" y="169039"/>
                  </a:cubicBezTo>
                  <a:cubicBezTo>
                    <a:pt x="189804" y="182667"/>
                    <a:pt x="200638" y="193458"/>
                    <a:pt x="214266" y="194533"/>
                  </a:cubicBezTo>
                  <a:cubicBezTo>
                    <a:pt x="196854" y="204249"/>
                    <a:pt x="177122" y="209021"/>
                    <a:pt x="157174" y="208247"/>
                  </a:cubicBezTo>
                  <a:lnTo>
                    <a:pt x="145695" y="186751"/>
                  </a:lnTo>
                  <a:cubicBezTo>
                    <a:pt x="149995" y="194404"/>
                    <a:pt x="146770" y="204765"/>
                    <a:pt x="140107" y="210611"/>
                  </a:cubicBezTo>
                  <a:cubicBezTo>
                    <a:pt x="133056" y="216071"/>
                    <a:pt x="124544" y="219295"/>
                    <a:pt x="115645" y="219897"/>
                  </a:cubicBezTo>
                  <a:cubicBezTo>
                    <a:pt x="72913" y="225228"/>
                    <a:pt x="30137" y="210310"/>
                    <a:pt x="0" y="179529"/>
                  </a:cubicBezTo>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8" name="Google Shape;1278;p76"/>
            <p:cNvSpPr/>
            <p:nvPr/>
          </p:nvSpPr>
          <p:spPr>
            <a:xfrm>
              <a:off x="5257056" y="3287999"/>
              <a:ext cx="261799" cy="270914"/>
            </a:xfrm>
            <a:custGeom>
              <a:avLst/>
              <a:gdLst/>
              <a:ahLst/>
              <a:cxnLst/>
              <a:rect l="l" t="t" r="r" b="b"/>
              <a:pathLst>
                <a:path w="261799" h="270914" extrusionOk="0">
                  <a:moveTo>
                    <a:pt x="4967" y="144424"/>
                  </a:moveTo>
                  <a:cubicBezTo>
                    <a:pt x="9524" y="135826"/>
                    <a:pt x="15973" y="128302"/>
                    <a:pt x="19627" y="119317"/>
                  </a:cubicBezTo>
                  <a:cubicBezTo>
                    <a:pt x="27451" y="99971"/>
                    <a:pt x="21648" y="75639"/>
                    <a:pt x="34588" y="59130"/>
                  </a:cubicBezTo>
                  <a:cubicBezTo>
                    <a:pt x="43788" y="47480"/>
                    <a:pt x="59651" y="43783"/>
                    <a:pt x="74397" y="41934"/>
                  </a:cubicBezTo>
                  <a:cubicBezTo>
                    <a:pt x="89143" y="40085"/>
                    <a:pt x="104749" y="39097"/>
                    <a:pt x="116958" y="30670"/>
                  </a:cubicBezTo>
                  <a:cubicBezTo>
                    <a:pt x="125943" y="24480"/>
                    <a:pt x="132091" y="14893"/>
                    <a:pt x="141033" y="8702"/>
                  </a:cubicBezTo>
                  <a:cubicBezTo>
                    <a:pt x="153930" y="-154"/>
                    <a:pt x="170482" y="-1014"/>
                    <a:pt x="185872" y="749"/>
                  </a:cubicBezTo>
                  <a:cubicBezTo>
                    <a:pt x="201822" y="1996"/>
                    <a:pt x="217212" y="7326"/>
                    <a:pt x="230496" y="16268"/>
                  </a:cubicBezTo>
                  <a:cubicBezTo>
                    <a:pt x="243866" y="25468"/>
                    <a:pt x="252078" y="40429"/>
                    <a:pt x="252594" y="56637"/>
                  </a:cubicBezTo>
                  <a:cubicBezTo>
                    <a:pt x="252594" y="64418"/>
                    <a:pt x="250143" y="72156"/>
                    <a:pt x="251261" y="79852"/>
                  </a:cubicBezTo>
                  <a:cubicBezTo>
                    <a:pt x="252465" y="88450"/>
                    <a:pt x="257667" y="95629"/>
                    <a:pt x="260203" y="103797"/>
                  </a:cubicBezTo>
                  <a:cubicBezTo>
                    <a:pt x="265362" y="121682"/>
                    <a:pt x="257710" y="140769"/>
                    <a:pt x="241674" y="150227"/>
                  </a:cubicBezTo>
                  <a:lnTo>
                    <a:pt x="109736" y="270257"/>
                  </a:lnTo>
                  <a:cubicBezTo>
                    <a:pt x="85661" y="274814"/>
                    <a:pt x="32739" y="254867"/>
                    <a:pt x="18208" y="235091"/>
                  </a:cubicBezTo>
                  <a:cubicBezTo>
                    <a:pt x="3678" y="215315"/>
                    <a:pt x="-6554" y="166048"/>
                    <a:pt x="4967" y="14442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9" name="Google Shape;1279;p76"/>
            <p:cNvSpPr/>
            <p:nvPr/>
          </p:nvSpPr>
          <p:spPr>
            <a:xfrm>
              <a:off x="5315676" y="3346655"/>
              <a:ext cx="183362" cy="332792"/>
            </a:xfrm>
            <a:custGeom>
              <a:avLst/>
              <a:gdLst/>
              <a:ahLst/>
              <a:cxnLst/>
              <a:rect l="l" t="t" r="r" b="b"/>
              <a:pathLst>
                <a:path w="183362" h="332792" extrusionOk="0">
                  <a:moveTo>
                    <a:pt x="183312" y="73515"/>
                  </a:moveTo>
                  <a:cubicBezTo>
                    <a:pt x="184430" y="41229"/>
                    <a:pt x="167019" y="-257"/>
                    <a:pt x="134690" y="1"/>
                  </a:cubicBezTo>
                  <a:lnTo>
                    <a:pt x="32286" y="15521"/>
                  </a:lnTo>
                  <a:cubicBezTo>
                    <a:pt x="22441" y="15521"/>
                    <a:pt x="14316" y="23173"/>
                    <a:pt x="13585" y="32975"/>
                  </a:cubicBezTo>
                  <a:lnTo>
                    <a:pt x="688" y="274970"/>
                  </a:lnTo>
                  <a:lnTo>
                    <a:pt x="0" y="274970"/>
                  </a:lnTo>
                  <a:cubicBezTo>
                    <a:pt x="0" y="274970"/>
                    <a:pt x="15949" y="345216"/>
                    <a:pt x="84047" y="330858"/>
                  </a:cubicBezTo>
                  <a:cubicBezTo>
                    <a:pt x="97546" y="328063"/>
                    <a:pt x="102619" y="333437"/>
                    <a:pt x="106703" y="318949"/>
                  </a:cubicBezTo>
                  <a:lnTo>
                    <a:pt x="106703" y="318949"/>
                  </a:lnTo>
                  <a:cubicBezTo>
                    <a:pt x="109669" y="318304"/>
                    <a:pt x="106703" y="318949"/>
                    <a:pt x="106918" y="317229"/>
                  </a:cubicBezTo>
                  <a:cubicBezTo>
                    <a:pt x="109497" y="299173"/>
                    <a:pt x="113968" y="261943"/>
                    <a:pt x="113968" y="261943"/>
                  </a:cubicBezTo>
                  <a:lnTo>
                    <a:pt x="113968" y="261943"/>
                  </a:lnTo>
                  <a:cubicBezTo>
                    <a:pt x="116118" y="242511"/>
                    <a:pt x="116892" y="234515"/>
                    <a:pt x="116892" y="234730"/>
                  </a:cubicBezTo>
                  <a:cubicBezTo>
                    <a:pt x="116892" y="234945"/>
                    <a:pt x="158550" y="231893"/>
                    <a:pt x="172306" y="179229"/>
                  </a:cubicBezTo>
                  <a:cubicBezTo>
                    <a:pt x="179271" y="153392"/>
                    <a:pt x="182065" y="109413"/>
                    <a:pt x="183312" y="73515"/>
                  </a:cubicBezTo>
                  <a:lnTo>
                    <a:pt x="183312" y="73515"/>
                  </a:ln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0" name="Google Shape;1280;p76"/>
            <p:cNvSpPr/>
            <p:nvPr/>
          </p:nvSpPr>
          <p:spPr>
            <a:xfrm>
              <a:off x="5400496" y="3453003"/>
              <a:ext cx="13759" cy="13183"/>
            </a:xfrm>
            <a:custGeom>
              <a:avLst/>
              <a:gdLst/>
              <a:ahLst/>
              <a:cxnLst/>
              <a:rect l="l" t="t" r="r" b="b"/>
              <a:pathLst>
                <a:path w="13759" h="13183" extrusionOk="0">
                  <a:moveTo>
                    <a:pt x="13758" y="6890"/>
                  </a:moveTo>
                  <a:cubicBezTo>
                    <a:pt x="13457" y="10631"/>
                    <a:pt x="10232" y="13425"/>
                    <a:pt x="6492" y="13167"/>
                  </a:cubicBezTo>
                  <a:cubicBezTo>
                    <a:pt x="2881" y="13124"/>
                    <a:pt x="-43" y="10158"/>
                    <a:pt x="0" y="6503"/>
                  </a:cubicBezTo>
                  <a:lnTo>
                    <a:pt x="0" y="6289"/>
                  </a:lnTo>
                  <a:cubicBezTo>
                    <a:pt x="345" y="2548"/>
                    <a:pt x="3569" y="-203"/>
                    <a:pt x="7309" y="12"/>
                  </a:cubicBezTo>
                  <a:cubicBezTo>
                    <a:pt x="10920" y="98"/>
                    <a:pt x="13843" y="3064"/>
                    <a:pt x="13758" y="6718"/>
                  </a:cubicBezTo>
                  <a:lnTo>
                    <a:pt x="13758" y="689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1" name="Google Shape;1281;p76"/>
            <p:cNvSpPr/>
            <p:nvPr/>
          </p:nvSpPr>
          <p:spPr>
            <a:xfrm>
              <a:off x="5470656" y="3457095"/>
              <a:ext cx="13758" cy="13090"/>
            </a:xfrm>
            <a:custGeom>
              <a:avLst/>
              <a:gdLst/>
              <a:ahLst/>
              <a:cxnLst/>
              <a:rect l="l" t="t" r="r" b="b"/>
              <a:pathLst>
                <a:path w="13758" h="13090" extrusionOk="0">
                  <a:moveTo>
                    <a:pt x="13759" y="6797"/>
                  </a:moveTo>
                  <a:cubicBezTo>
                    <a:pt x="13458" y="10537"/>
                    <a:pt x="10191" y="13331"/>
                    <a:pt x="6450" y="13073"/>
                  </a:cubicBezTo>
                  <a:cubicBezTo>
                    <a:pt x="2839" y="12988"/>
                    <a:pt x="-84" y="10021"/>
                    <a:pt x="2" y="6367"/>
                  </a:cubicBezTo>
                  <a:lnTo>
                    <a:pt x="2" y="6195"/>
                  </a:lnTo>
                  <a:cubicBezTo>
                    <a:pt x="346" y="2584"/>
                    <a:pt x="3484" y="-125"/>
                    <a:pt x="7095" y="4"/>
                  </a:cubicBezTo>
                  <a:cubicBezTo>
                    <a:pt x="10750" y="4"/>
                    <a:pt x="13716" y="2928"/>
                    <a:pt x="13759" y="6582"/>
                  </a:cubicBezTo>
                  <a:lnTo>
                    <a:pt x="13759" y="6797"/>
                  </a:lnTo>
                  <a:lnTo>
                    <a:pt x="13759" y="6797"/>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2" name="Google Shape;1282;p76"/>
            <p:cNvSpPr/>
            <p:nvPr/>
          </p:nvSpPr>
          <p:spPr>
            <a:xfrm>
              <a:off x="5460174" y="3433441"/>
              <a:ext cx="30025" cy="9931"/>
            </a:xfrm>
            <a:custGeom>
              <a:avLst/>
              <a:gdLst/>
              <a:ahLst/>
              <a:cxnLst/>
              <a:rect l="l" t="t" r="r" b="b"/>
              <a:pathLst>
                <a:path w="30025" h="9931" extrusionOk="0">
                  <a:moveTo>
                    <a:pt x="29829" y="9772"/>
                  </a:moveTo>
                  <a:cubicBezTo>
                    <a:pt x="28883" y="10890"/>
                    <a:pt x="23294" y="5774"/>
                    <a:pt x="15212" y="5473"/>
                  </a:cubicBezTo>
                  <a:cubicBezTo>
                    <a:pt x="7130" y="5172"/>
                    <a:pt x="1111" y="9772"/>
                    <a:pt x="251" y="8569"/>
                  </a:cubicBezTo>
                  <a:cubicBezTo>
                    <a:pt x="-609" y="7365"/>
                    <a:pt x="810" y="5989"/>
                    <a:pt x="3432" y="3883"/>
                  </a:cubicBezTo>
                  <a:cubicBezTo>
                    <a:pt x="10483" y="-1620"/>
                    <a:pt x="20457" y="-1233"/>
                    <a:pt x="27077" y="4785"/>
                  </a:cubicBezTo>
                  <a:cubicBezTo>
                    <a:pt x="29528" y="7193"/>
                    <a:pt x="30473" y="9257"/>
                    <a:pt x="29829" y="9772"/>
                  </a:cubicBezTo>
                  <a:lnTo>
                    <a:pt x="29829" y="977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3" name="Google Shape;1283;p76"/>
            <p:cNvSpPr/>
            <p:nvPr/>
          </p:nvSpPr>
          <p:spPr>
            <a:xfrm>
              <a:off x="5383963" y="3427399"/>
              <a:ext cx="31537" cy="11459"/>
            </a:xfrm>
            <a:custGeom>
              <a:avLst/>
              <a:gdLst/>
              <a:ahLst/>
              <a:cxnLst/>
              <a:rect l="l" t="t" r="r" b="b"/>
              <a:pathLst>
                <a:path w="31537" h="11459" extrusionOk="0">
                  <a:moveTo>
                    <a:pt x="31366" y="11343"/>
                  </a:moveTo>
                  <a:cubicBezTo>
                    <a:pt x="30205" y="12332"/>
                    <a:pt x="24788" y="6743"/>
                    <a:pt x="16276" y="5583"/>
                  </a:cubicBezTo>
                  <a:cubicBezTo>
                    <a:pt x="7764" y="4422"/>
                    <a:pt x="842" y="8205"/>
                    <a:pt x="68" y="6958"/>
                  </a:cubicBezTo>
                  <a:cubicBezTo>
                    <a:pt x="-318" y="6399"/>
                    <a:pt x="928" y="4508"/>
                    <a:pt x="3938" y="2659"/>
                  </a:cubicBezTo>
                  <a:cubicBezTo>
                    <a:pt x="7936" y="424"/>
                    <a:pt x="12579" y="-436"/>
                    <a:pt x="17093" y="209"/>
                  </a:cubicBezTo>
                  <a:cubicBezTo>
                    <a:pt x="21607" y="810"/>
                    <a:pt x="25777" y="2917"/>
                    <a:pt x="28915" y="6184"/>
                  </a:cubicBezTo>
                  <a:cubicBezTo>
                    <a:pt x="31280" y="8764"/>
                    <a:pt x="31882" y="10913"/>
                    <a:pt x="31366" y="1134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4" name="Google Shape;1284;p76"/>
            <p:cNvSpPr/>
            <p:nvPr/>
          </p:nvSpPr>
          <p:spPr>
            <a:xfrm>
              <a:off x="5436007" y="3431950"/>
              <a:ext cx="19341" cy="63034"/>
            </a:xfrm>
            <a:custGeom>
              <a:avLst/>
              <a:gdLst/>
              <a:ahLst/>
              <a:cxnLst/>
              <a:rect l="l" t="t" r="r" b="b"/>
              <a:pathLst>
                <a:path w="19341" h="63034" extrusionOk="0">
                  <a:moveTo>
                    <a:pt x="0" y="61778"/>
                  </a:moveTo>
                  <a:cubicBezTo>
                    <a:pt x="3998" y="60918"/>
                    <a:pt x="8125" y="60574"/>
                    <a:pt x="12209" y="60746"/>
                  </a:cubicBezTo>
                  <a:cubicBezTo>
                    <a:pt x="14144" y="60746"/>
                    <a:pt x="15949" y="60746"/>
                    <a:pt x="16508" y="59284"/>
                  </a:cubicBezTo>
                  <a:cubicBezTo>
                    <a:pt x="16853" y="57349"/>
                    <a:pt x="16637" y="55372"/>
                    <a:pt x="15821" y="53566"/>
                  </a:cubicBezTo>
                  <a:lnTo>
                    <a:pt x="11522" y="38692"/>
                  </a:lnTo>
                  <a:cubicBezTo>
                    <a:pt x="5761" y="17454"/>
                    <a:pt x="1806" y="0"/>
                    <a:pt x="2622" y="0"/>
                  </a:cubicBezTo>
                  <a:cubicBezTo>
                    <a:pt x="3439" y="0"/>
                    <a:pt x="8856" y="16809"/>
                    <a:pt x="14617" y="38004"/>
                  </a:cubicBezTo>
                  <a:cubicBezTo>
                    <a:pt x="15992" y="43206"/>
                    <a:pt x="17282" y="48192"/>
                    <a:pt x="18529" y="52964"/>
                  </a:cubicBezTo>
                  <a:cubicBezTo>
                    <a:pt x="19518" y="55372"/>
                    <a:pt x="19604" y="58037"/>
                    <a:pt x="18787" y="60488"/>
                  </a:cubicBezTo>
                  <a:cubicBezTo>
                    <a:pt x="18099" y="61778"/>
                    <a:pt x="16853" y="62680"/>
                    <a:pt x="15434" y="62938"/>
                  </a:cubicBezTo>
                  <a:cubicBezTo>
                    <a:pt x="14359" y="63067"/>
                    <a:pt x="13241" y="63067"/>
                    <a:pt x="12167" y="62938"/>
                  </a:cubicBezTo>
                  <a:cubicBezTo>
                    <a:pt x="8082" y="63024"/>
                    <a:pt x="3998" y="62637"/>
                    <a:pt x="0" y="61778"/>
                  </a:cubicBezTo>
                  <a:lnTo>
                    <a:pt x="0" y="6177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5" name="Google Shape;1285;p76"/>
            <p:cNvSpPr/>
            <p:nvPr/>
          </p:nvSpPr>
          <p:spPr>
            <a:xfrm>
              <a:off x="5362750" y="3555634"/>
              <a:ext cx="69859" cy="38691"/>
            </a:xfrm>
            <a:custGeom>
              <a:avLst/>
              <a:gdLst/>
              <a:ahLst/>
              <a:cxnLst/>
              <a:rect l="l" t="t" r="r" b="b"/>
              <a:pathLst>
                <a:path w="69859" h="38691" extrusionOk="0">
                  <a:moveTo>
                    <a:pt x="69860" y="26138"/>
                  </a:moveTo>
                  <a:cubicBezTo>
                    <a:pt x="44624" y="24032"/>
                    <a:pt x="20421" y="15004"/>
                    <a:pt x="0" y="0"/>
                  </a:cubicBezTo>
                  <a:cubicBezTo>
                    <a:pt x="0" y="0"/>
                    <a:pt x="13800" y="38477"/>
                    <a:pt x="67882" y="38692"/>
                  </a:cubicBezTo>
                  <a:lnTo>
                    <a:pt x="69860" y="26138"/>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6" name="Google Shape;1286;p76"/>
            <p:cNvSpPr/>
            <p:nvPr/>
          </p:nvSpPr>
          <p:spPr>
            <a:xfrm>
              <a:off x="5408723" y="3505074"/>
              <a:ext cx="23045" cy="15908"/>
            </a:xfrm>
            <a:custGeom>
              <a:avLst/>
              <a:gdLst/>
              <a:ahLst/>
              <a:cxnLst/>
              <a:rect l="l" t="t" r="r" b="b"/>
              <a:pathLst>
                <a:path w="23045" h="15908" extrusionOk="0">
                  <a:moveTo>
                    <a:pt x="22426" y="6107"/>
                  </a:moveTo>
                  <a:cubicBezTo>
                    <a:pt x="19933" y="2238"/>
                    <a:pt x="15591" y="-84"/>
                    <a:pt x="10990" y="2"/>
                  </a:cubicBezTo>
                  <a:cubicBezTo>
                    <a:pt x="7681" y="-40"/>
                    <a:pt x="4456" y="1292"/>
                    <a:pt x="2135" y="3657"/>
                  </a:cubicBezTo>
                  <a:cubicBezTo>
                    <a:pt x="-58" y="5978"/>
                    <a:pt x="-617" y="9374"/>
                    <a:pt x="716" y="12255"/>
                  </a:cubicBezTo>
                  <a:cubicBezTo>
                    <a:pt x="2909" y="15178"/>
                    <a:pt x="6606" y="16511"/>
                    <a:pt x="10174" y="15651"/>
                  </a:cubicBezTo>
                  <a:cubicBezTo>
                    <a:pt x="13785" y="14748"/>
                    <a:pt x="17138" y="13115"/>
                    <a:pt x="20147" y="10922"/>
                  </a:cubicBezTo>
                  <a:cubicBezTo>
                    <a:pt x="21051" y="10406"/>
                    <a:pt x="21824" y="9718"/>
                    <a:pt x="22469" y="8944"/>
                  </a:cubicBezTo>
                  <a:cubicBezTo>
                    <a:pt x="23114" y="8171"/>
                    <a:pt x="23243" y="7053"/>
                    <a:pt x="22727" y="6193"/>
                  </a:cubicBezTo>
                </a:path>
              </a:pathLst>
            </a:custGeom>
            <a:solidFill>
              <a:srgbClr val="252E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7" name="Google Shape;1287;p76"/>
            <p:cNvSpPr/>
            <p:nvPr/>
          </p:nvSpPr>
          <p:spPr>
            <a:xfrm>
              <a:off x="5412147" y="3496691"/>
              <a:ext cx="23257" cy="23094"/>
            </a:xfrm>
            <a:custGeom>
              <a:avLst/>
              <a:gdLst/>
              <a:ahLst/>
              <a:cxnLst/>
              <a:rect l="l" t="t" r="r" b="b"/>
              <a:pathLst>
                <a:path w="23257" h="23094" extrusionOk="0">
                  <a:moveTo>
                    <a:pt x="1634" y="3"/>
                  </a:moveTo>
                  <a:cubicBezTo>
                    <a:pt x="2837" y="3"/>
                    <a:pt x="2063" y="8085"/>
                    <a:pt x="8383" y="14448"/>
                  </a:cubicBezTo>
                  <a:cubicBezTo>
                    <a:pt x="14702" y="20810"/>
                    <a:pt x="23301" y="20767"/>
                    <a:pt x="23258" y="21885"/>
                  </a:cubicBezTo>
                  <a:cubicBezTo>
                    <a:pt x="23215" y="23003"/>
                    <a:pt x="21194" y="23261"/>
                    <a:pt x="17583" y="23003"/>
                  </a:cubicBezTo>
                  <a:cubicBezTo>
                    <a:pt x="12897" y="22616"/>
                    <a:pt x="8469" y="20552"/>
                    <a:pt x="5116" y="17242"/>
                  </a:cubicBezTo>
                  <a:cubicBezTo>
                    <a:pt x="1891" y="14061"/>
                    <a:pt x="43" y="9718"/>
                    <a:pt x="0" y="5205"/>
                  </a:cubicBezTo>
                  <a:cubicBezTo>
                    <a:pt x="0" y="1808"/>
                    <a:pt x="1117" y="-83"/>
                    <a:pt x="1634" y="3"/>
                  </a:cubicBezTo>
                  <a:lnTo>
                    <a:pt x="1634" y="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76"/>
            <p:cNvSpPr/>
            <p:nvPr/>
          </p:nvSpPr>
          <p:spPr>
            <a:xfrm>
              <a:off x="5384944" y="3406795"/>
              <a:ext cx="34100" cy="8333"/>
            </a:xfrm>
            <a:custGeom>
              <a:avLst/>
              <a:gdLst/>
              <a:ahLst/>
              <a:cxnLst/>
              <a:rect l="l" t="t" r="r" b="b"/>
              <a:pathLst>
                <a:path w="34100" h="8333" extrusionOk="0">
                  <a:moveTo>
                    <a:pt x="34038" y="6970"/>
                  </a:moveTo>
                  <a:cubicBezTo>
                    <a:pt x="33135" y="8904"/>
                    <a:pt x="25827" y="7228"/>
                    <a:pt x="17056" y="7443"/>
                  </a:cubicBezTo>
                  <a:cubicBezTo>
                    <a:pt x="8287" y="7658"/>
                    <a:pt x="1064" y="9334"/>
                    <a:pt x="75" y="7443"/>
                  </a:cubicBezTo>
                  <a:cubicBezTo>
                    <a:pt x="-354" y="6540"/>
                    <a:pt x="1064" y="4777"/>
                    <a:pt x="4074" y="3144"/>
                  </a:cubicBezTo>
                  <a:cubicBezTo>
                    <a:pt x="8072" y="1080"/>
                    <a:pt x="12500" y="5"/>
                    <a:pt x="16971" y="5"/>
                  </a:cubicBezTo>
                  <a:cubicBezTo>
                    <a:pt x="21442" y="-81"/>
                    <a:pt x="25870" y="865"/>
                    <a:pt x="29868" y="2800"/>
                  </a:cubicBezTo>
                  <a:cubicBezTo>
                    <a:pt x="33006" y="4304"/>
                    <a:pt x="34425" y="6067"/>
                    <a:pt x="34038" y="6970"/>
                  </a:cubicBezTo>
                  <a:lnTo>
                    <a:pt x="34038" y="697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76"/>
            <p:cNvSpPr/>
            <p:nvPr/>
          </p:nvSpPr>
          <p:spPr>
            <a:xfrm>
              <a:off x="5458025" y="3411133"/>
              <a:ext cx="28911" cy="9706"/>
            </a:xfrm>
            <a:custGeom>
              <a:avLst/>
              <a:gdLst/>
              <a:ahLst/>
              <a:cxnLst/>
              <a:rect l="l" t="t" r="r" b="b"/>
              <a:pathLst>
                <a:path w="28911" h="9706" extrusionOk="0">
                  <a:moveTo>
                    <a:pt x="28625" y="9209"/>
                  </a:moveTo>
                  <a:cubicBezTo>
                    <a:pt x="26992" y="10714"/>
                    <a:pt x="21317" y="8392"/>
                    <a:pt x="14352" y="7661"/>
                  </a:cubicBezTo>
                  <a:cubicBezTo>
                    <a:pt x="7388" y="6930"/>
                    <a:pt x="1455" y="7661"/>
                    <a:pt x="122" y="5641"/>
                  </a:cubicBezTo>
                  <a:cubicBezTo>
                    <a:pt x="-394" y="4695"/>
                    <a:pt x="724" y="3147"/>
                    <a:pt x="3433" y="1772"/>
                  </a:cubicBezTo>
                  <a:cubicBezTo>
                    <a:pt x="11085" y="-1367"/>
                    <a:pt x="19812" y="-292"/>
                    <a:pt x="26433" y="4652"/>
                  </a:cubicBezTo>
                  <a:cubicBezTo>
                    <a:pt x="28711" y="6629"/>
                    <a:pt x="29356" y="8435"/>
                    <a:pt x="28625" y="9209"/>
                  </a:cubicBezTo>
                  <a:lnTo>
                    <a:pt x="28625" y="920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76"/>
            <p:cNvSpPr/>
            <p:nvPr/>
          </p:nvSpPr>
          <p:spPr>
            <a:xfrm>
              <a:off x="5300070" y="3346010"/>
              <a:ext cx="167655" cy="185065"/>
            </a:xfrm>
            <a:custGeom>
              <a:avLst/>
              <a:gdLst/>
              <a:ahLst/>
              <a:cxnLst/>
              <a:rect l="l" t="t" r="r" b="b"/>
              <a:pathLst>
                <a:path w="167655" h="185065" extrusionOk="0">
                  <a:moveTo>
                    <a:pt x="25192" y="20035"/>
                  </a:moveTo>
                  <a:cubicBezTo>
                    <a:pt x="31383" y="13371"/>
                    <a:pt x="40798" y="11049"/>
                    <a:pt x="49741" y="9287"/>
                  </a:cubicBezTo>
                  <a:cubicBezTo>
                    <a:pt x="88260" y="1721"/>
                    <a:pt x="127510" y="-1246"/>
                    <a:pt x="166718" y="474"/>
                  </a:cubicBezTo>
                  <a:cubicBezTo>
                    <a:pt x="170114" y="9072"/>
                    <a:pt x="163794" y="19089"/>
                    <a:pt x="155627" y="23560"/>
                  </a:cubicBezTo>
                  <a:cubicBezTo>
                    <a:pt x="147458" y="28031"/>
                    <a:pt x="137785" y="28633"/>
                    <a:pt x="128585" y="30352"/>
                  </a:cubicBezTo>
                  <a:cubicBezTo>
                    <a:pt x="119385" y="32072"/>
                    <a:pt x="109712" y="35468"/>
                    <a:pt x="104682" y="43250"/>
                  </a:cubicBezTo>
                  <a:cubicBezTo>
                    <a:pt x="99653" y="51031"/>
                    <a:pt x="100641" y="62853"/>
                    <a:pt x="95697" y="71451"/>
                  </a:cubicBezTo>
                  <a:cubicBezTo>
                    <a:pt x="87099" y="86283"/>
                    <a:pt x="64228" y="87530"/>
                    <a:pt x="55845" y="102362"/>
                  </a:cubicBezTo>
                  <a:cubicBezTo>
                    <a:pt x="49482" y="113625"/>
                    <a:pt x="54211" y="127597"/>
                    <a:pt x="53738" y="140537"/>
                  </a:cubicBezTo>
                  <a:cubicBezTo>
                    <a:pt x="52793" y="166031"/>
                    <a:pt x="31340" y="185979"/>
                    <a:pt x="5847" y="185033"/>
                  </a:cubicBezTo>
                  <a:cubicBezTo>
                    <a:pt x="3869" y="184947"/>
                    <a:pt x="1935" y="184775"/>
                    <a:pt x="0" y="184431"/>
                  </a:cubicBezTo>
                  <a:cubicBezTo>
                    <a:pt x="5374" y="138560"/>
                    <a:pt x="10748" y="92732"/>
                    <a:pt x="16078" y="46861"/>
                  </a:cubicBezTo>
                  <a:cubicBezTo>
                    <a:pt x="17196" y="37317"/>
                    <a:pt x="18615" y="27042"/>
                    <a:pt x="25192" y="20035"/>
                  </a:cubicBezTo>
                  <a:lnTo>
                    <a:pt x="25192" y="200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76"/>
            <p:cNvSpPr/>
            <p:nvPr/>
          </p:nvSpPr>
          <p:spPr>
            <a:xfrm>
              <a:off x="5200113" y="3354072"/>
              <a:ext cx="156705" cy="224562"/>
            </a:xfrm>
            <a:custGeom>
              <a:avLst/>
              <a:gdLst/>
              <a:ahLst/>
              <a:cxnLst/>
              <a:rect l="l" t="t" r="r" b="b"/>
              <a:pathLst>
                <a:path w="156705" h="224562" extrusionOk="0">
                  <a:moveTo>
                    <a:pt x="13503" y="110594"/>
                  </a:moveTo>
                  <a:cubicBezTo>
                    <a:pt x="21801" y="105435"/>
                    <a:pt x="31774" y="101437"/>
                    <a:pt x="36245" y="92753"/>
                  </a:cubicBezTo>
                  <a:cubicBezTo>
                    <a:pt x="42737" y="80070"/>
                    <a:pt x="34783" y="62444"/>
                    <a:pt x="43855" y="51482"/>
                  </a:cubicBezTo>
                  <a:cubicBezTo>
                    <a:pt x="52109" y="41465"/>
                    <a:pt x="70638" y="45291"/>
                    <a:pt x="78505" y="34973"/>
                  </a:cubicBezTo>
                  <a:cubicBezTo>
                    <a:pt x="84653" y="26891"/>
                    <a:pt x="80741" y="18121"/>
                    <a:pt x="83879" y="10640"/>
                  </a:cubicBezTo>
                  <a:cubicBezTo>
                    <a:pt x="87017" y="3160"/>
                    <a:pt x="99226" y="-1741"/>
                    <a:pt x="107008" y="581"/>
                  </a:cubicBezTo>
                  <a:lnTo>
                    <a:pt x="153223" y="101351"/>
                  </a:lnTo>
                  <a:cubicBezTo>
                    <a:pt x="153696" y="132519"/>
                    <a:pt x="161176" y="133293"/>
                    <a:pt x="152578" y="150360"/>
                  </a:cubicBezTo>
                  <a:cubicBezTo>
                    <a:pt x="148236" y="159517"/>
                    <a:pt x="144668" y="169018"/>
                    <a:pt x="141916" y="178777"/>
                  </a:cubicBezTo>
                  <a:cubicBezTo>
                    <a:pt x="138735" y="188751"/>
                    <a:pt x="149397" y="217039"/>
                    <a:pt x="156705" y="224562"/>
                  </a:cubicBezTo>
                  <a:cubicBezTo>
                    <a:pt x="119131" y="220951"/>
                    <a:pt x="68101" y="194082"/>
                    <a:pt x="39298" y="169663"/>
                  </a:cubicBezTo>
                  <a:lnTo>
                    <a:pt x="8817" y="143869"/>
                  </a:lnTo>
                  <a:cubicBezTo>
                    <a:pt x="5421" y="141461"/>
                    <a:pt x="2669" y="138194"/>
                    <a:pt x="864" y="134454"/>
                  </a:cubicBezTo>
                  <a:cubicBezTo>
                    <a:pt x="-2661" y="125297"/>
                    <a:pt x="5206" y="115925"/>
                    <a:pt x="13503" y="11059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76"/>
            <p:cNvSpPr/>
            <p:nvPr/>
          </p:nvSpPr>
          <p:spPr>
            <a:xfrm>
              <a:off x="5240098" y="3306780"/>
              <a:ext cx="231504" cy="210428"/>
            </a:xfrm>
            <a:custGeom>
              <a:avLst/>
              <a:gdLst/>
              <a:ahLst/>
              <a:cxnLst/>
              <a:rect l="l" t="t" r="r" b="b"/>
              <a:pathLst>
                <a:path w="231504" h="210428" extrusionOk="0">
                  <a:moveTo>
                    <a:pt x="0" y="207669"/>
                  </a:moveTo>
                  <a:cubicBezTo>
                    <a:pt x="1203" y="208314"/>
                    <a:pt x="2493" y="208787"/>
                    <a:pt x="3826" y="209131"/>
                  </a:cubicBezTo>
                  <a:cubicBezTo>
                    <a:pt x="7609" y="210205"/>
                    <a:pt x="11564" y="210635"/>
                    <a:pt x="15520" y="210335"/>
                  </a:cubicBezTo>
                  <a:cubicBezTo>
                    <a:pt x="21796" y="209948"/>
                    <a:pt x="27858" y="207927"/>
                    <a:pt x="33146" y="204488"/>
                  </a:cubicBezTo>
                  <a:cubicBezTo>
                    <a:pt x="40153" y="199802"/>
                    <a:pt x="45226" y="192794"/>
                    <a:pt x="47547" y="184669"/>
                  </a:cubicBezTo>
                  <a:cubicBezTo>
                    <a:pt x="48923" y="179983"/>
                    <a:pt x="49353" y="175125"/>
                    <a:pt x="48837" y="170267"/>
                  </a:cubicBezTo>
                  <a:cubicBezTo>
                    <a:pt x="48106" y="165108"/>
                    <a:pt x="46645" y="160035"/>
                    <a:pt x="44538" y="155263"/>
                  </a:cubicBezTo>
                  <a:cubicBezTo>
                    <a:pt x="42260" y="150319"/>
                    <a:pt x="40712" y="145074"/>
                    <a:pt x="39981" y="139701"/>
                  </a:cubicBezTo>
                  <a:cubicBezTo>
                    <a:pt x="39164" y="134112"/>
                    <a:pt x="40884" y="128480"/>
                    <a:pt x="44710" y="124353"/>
                  </a:cubicBezTo>
                  <a:cubicBezTo>
                    <a:pt x="49009" y="120441"/>
                    <a:pt x="55329" y="120441"/>
                    <a:pt x="61562" y="119108"/>
                  </a:cubicBezTo>
                  <a:cubicBezTo>
                    <a:pt x="64916" y="118592"/>
                    <a:pt x="68011" y="117088"/>
                    <a:pt x="70505" y="114809"/>
                  </a:cubicBezTo>
                  <a:cubicBezTo>
                    <a:pt x="72826" y="112230"/>
                    <a:pt x="74331" y="108962"/>
                    <a:pt x="74804" y="105523"/>
                  </a:cubicBezTo>
                  <a:cubicBezTo>
                    <a:pt x="75921" y="98731"/>
                    <a:pt x="74116" y="92024"/>
                    <a:pt x="73987" y="85489"/>
                  </a:cubicBezTo>
                  <a:cubicBezTo>
                    <a:pt x="73772" y="82222"/>
                    <a:pt x="74331" y="78998"/>
                    <a:pt x="75577" y="75989"/>
                  </a:cubicBezTo>
                  <a:cubicBezTo>
                    <a:pt x="76953" y="73065"/>
                    <a:pt x="79318" y="70744"/>
                    <a:pt x="82241" y="69411"/>
                  </a:cubicBezTo>
                  <a:cubicBezTo>
                    <a:pt x="88518" y="67132"/>
                    <a:pt x="95310" y="66531"/>
                    <a:pt x="101888" y="67691"/>
                  </a:cubicBezTo>
                  <a:cubicBezTo>
                    <a:pt x="108680" y="68637"/>
                    <a:pt x="115559" y="67863"/>
                    <a:pt x="121965" y="65456"/>
                  </a:cubicBezTo>
                  <a:cubicBezTo>
                    <a:pt x="128155" y="63005"/>
                    <a:pt x="133529" y="58878"/>
                    <a:pt x="137570" y="53590"/>
                  </a:cubicBezTo>
                  <a:cubicBezTo>
                    <a:pt x="141052" y="48389"/>
                    <a:pt x="143718" y="42671"/>
                    <a:pt x="145480" y="36652"/>
                  </a:cubicBezTo>
                  <a:cubicBezTo>
                    <a:pt x="146985" y="31063"/>
                    <a:pt x="149048" y="25647"/>
                    <a:pt x="151671" y="20445"/>
                  </a:cubicBezTo>
                  <a:cubicBezTo>
                    <a:pt x="154465" y="15845"/>
                    <a:pt x="158248" y="11847"/>
                    <a:pt x="162720" y="8837"/>
                  </a:cubicBezTo>
                  <a:cubicBezTo>
                    <a:pt x="177938" y="-1481"/>
                    <a:pt x="198058" y="-793"/>
                    <a:pt x="212503" y="10557"/>
                  </a:cubicBezTo>
                  <a:cubicBezTo>
                    <a:pt x="217404" y="14254"/>
                    <a:pt x="221574" y="18768"/>
                    <a:pt x="224884" y="23927"/>
                  </a:cubicBezTo>
                  <a:cubicBezTo>
                    <a:pt x="227592" y="28398"/>
                    <a:pt x="229828" y="33170"/>
                    <a:pt x="231505" y="38157"/>
                  </a:cubicBezTo>
                  <a:cubicBezTo>
                    <a:pt x="231462" y="37813"/>
                    <a:pt x="231376" y="37469"/>
                    <a:pt x="231289" y="37125"/>
                  </a:cubicBezTo>
                  <a:cubicBezTo>
                    <a:pt x="231289" y="36437"/>
                    <a:pt x="230946" y="35448"/>
                    <a:pt x="230516" y="34159"/>
                  </a:cubicBezTo>
                  <a:cubicBezTo>
                    <a:pt x="229312" y="30418"/>
                    <a:pt x="227635" y="26850"/>
                    <a:pt x="225615" y="23497"/>
                  </a:cubicBezTo>
                  <a:cubicBezTo>
                    <a:pt x="222391" y="18123"/>
                    <a:pt x="218221" y="13394"/>
                    <a:pt x="213277" y="9568"/>
                  </a:cubicBezTo>
                  <a:cubicBezTo>
                    <a:pt x="206742" y="4366"/>
                    <a:pt x="198832" y="1099"/>
                    <a:pt x="190534" y="196"/>
                  </a:cubicBezTo>
                  <a:cubicBezTo>
                    <a:pt x="180389" y="-750"/>
                    <a:pt x="170200" y="1744"/>
                    <a:pt x="161688" y="7332"/>
                  </a:cubicBezTo>
                  <a:cubicBezTo>
                    <a:pt x="156959" y="10471"/>
                    <a:pt x="153004" y="14641"/>
                    <a:pt x="150038" y="19456"/>
                  </a:cubicBezTo>
                  <a:cubicBezTo>
                    <a:pt x="147200" y="24658"/>
                    <a:pt x="144921" y="30160"/>
                    <a:pt x="143202" y="35835"/>
                  </a:cubicBezTo>
                  <a:cubicBezTo>
                    <a:pt x="141482" y="41639"/>
                    <a:pt x="138903" y="47142"/>
                    <a:pt x="135507" y="52129"/>
                  </a:cubicBezTo>
                  <a:cubicBezTo>
                    <a:pt x="131723" y="57116"/>
                    <a:pt x="126607" y="60942"/>
                    <a:pt x="120804" y="63263"/>
                  </a:cubicBezTo>
                  <a:cubicBezTo>
                    <a:pt x="114699" y="65585"/>
                    <a:pt x="108122" y="66316"/>
                    <a:pt x="101673" y="65370"/>
                  </a:cubicBezTo>
                  <a:cubicBezTo>
                    <a:pt x="94708" y="64123"/>
                    <a:pt x="87529" y="64811"/>
                    <a:pt x="80908" y="67261"/>
                  </a:cubicBezTo>
                  <a:cubicBezTo>
                    <a:pt x="77512" y="68809"/>
                    <a:pt x="74804" y="71517"/>
                    <a:pt x="73213" y="74914"/>
                  </a:cubicBezTo>
                  <a:cubicBezTo>
                    <a:pt x="71837" y="78224"/>
                    <a:pt x="71192" y="81792"/>
                    <a:pt x="71407" y="85360"/>
                  </a:cubicBezTo>
                  <a:cubicBezTo>
                    <a:pt x="71407" y="92282"/>
                    <a:pt x="73342" y="98774"/>
                    <a:pt x="72267" y="105050"/>
                  </a:cubicBezTo>
                  <a:cubicBezTo>
                    <a:pt x="71923" y="108060"/>
                    <a:pt x="70633" y="110897"/>
                    <a:pt x="68613" y="113175"/>
                  </a:cubicBezTo>
                  <a:cubicBezTo>
                    <a:pt x="66463" y="115239"/>
                    <a:pt x="63712" y="116572"/>
                    <a:pt x="60746" y="117045"/>
                  </a:cubicBezTo>
                  <a:cubicBezTo>
                    <a:pt x="57779" y="117732"/>
                    <a:pt x="54684" y="118033"/>
                    <a:pt x="51589" y="118721"/>
                  </a:cubicBezTo>
                  <a:cubicBezTo>
                    <a:pt x="48408" y="119366"/>
                    <a:pt x="45441" y="120828"/>
                    <a:pt x="42991" y="123020"/>
                  </a:cubicBezTo>
                  <a:cubicBezTo>
                    <a:pt x="38692" y="127620"/>
                    <a:pt x="36714" y="133983"/>
                    <a:pt x="37703" y="140217"/>
                  </a:cubicBezTo>
                  <a:cubicBezTo>
                    <a:pt x="38476" y="145805"/>
                    <a:pt x="40110" y="151222"/>
                    <a:pt x="42518" y="156295"/>
                  </a:cubicBezTo>
                  <a:cubicBezTo>
                    <a:pt x="44581" y="160938"/>
                    <a:pt x="46000" y="165796"/>
                    <a:pt x="46817" y="170783"/>
                  </a:cubicBezTo>
                  <a:cubicBezTo>
                    <a:pt x="47376" y="175426"/>
                    <a:pt x="47032" y="180112"/>
                    <a:pt x="45742" y="184583"/>
                  </a:cubicBezTo>
                  <a:cubicBezTo>
                    <a:pt x="43593" y="192407"/>
                    <a:pt x="38778" y="199200"/>
                    <a:pt x="32114" y="203800"/>
                  </a:cubicBezTo>
                  <a:cubicBezTo>
                    <a:pt x="26998" y="207282"/>
                    <a:pt x="21066" y="209346"/>
                    <a:pt x="14918" y="209818"/>
                  </a:cubicBezTo>
                  <a:cubicBezTo>
                    <a:pt x="9845" y="210034"/>
                    <a:pt x="4772" y="209303"/>
                    <a:pt x="0" y="207669"/>
                  </a:cubicBezTo>
                  <a:lnTo>
                    <a:pt x="0" y="207669"/>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3" name="Google Shape;1293;p76"/>
            <p:cNvSpPr/>
            <p:nvPr/>
          </p:nvSpPr>
          <p:spPr>
            <a:xfrm>
              <a:off x="5199246" y="3299882"/>
              <a:ext cx="192522" cy="163817"/>
            </a:xfrm>
            <a:custGeom>
              <a:avLst/>
              <a:gdLst/>
              <a:ahLst/>
              <a:cxnLst/>
              <a:rect l="l" t="t" r="r" b="b"/>
              <a:pathLst>
                <a:path w="192522" h="163817" extrusionOk="0">
                  <a:moveTo>
                    <a:pt x="2633" y="141998"/>
                  </a:moveTo>
                  <a:cubicBezTo>
                    <a:pt x="1859" y="142815"/>
                    <a:pt x="1257" y="143761"/>
                    <a:pt x="871" y="144793"/>
                  </a:cubicBezTo>
                  <a:cubicBezTo>
                    <a:pt x="-290" y="147845"/>
                    <a:pt x="-290" y="151198"/>
                    <a:pt x="871" y="154251"/>
                  </a:cubicBezTo>
                  <a:cubicBezTo>
                    <a:pt x="1645" y="156486"/>
                    <a:pt x="2977" y="158507"/>
                    <a:pt x="4740" y="160097"/>
                  </a:cubicBezTo>
                  <a:cubicBezTo>
                    <a:pt x="6889" y="161946"/>
                    <a:pt x="9512" y="163150"/>
                    <a:pt x="12306" y="163579"/>
                  </a:cubicBezTo>
                  <a:cubicBezTo>
                    <a:pt x="19228" y="164697"/>
                    <a:pt x="26192" y="161817"/>
                    <a:pt x="30362" y="156142"/>
                  </a:cubicBezTo>
                  <a:cubicBezTo>
                    <a:pt x="32727" y="152961"/>
                    <a:pt x="34317" y="149221"/>
                    <a:pt x="34962" y="145308"/>
                  </a:cubicBezTo>
                  <a:cubicBezTo>
                    <a:pt x="35650" y="141009"/>
                    <a:pt x="35478" y="136624"/>
                    <a:pt x="34532" y="132411"/>
                  </a:cubicBezTo>
                  <a:cubicBezTo>
                    <a:pt x="32985" y="123813"/>
                    <a:pt x="29030" y="115215"/>
                    <a:pt x="30577" y="105714"/>
                  </a:cubicBezTo>
                  <a:cubicBezTo>
                    <a:pt x="31050" y="100985"/>
                    <a:pt x="33415" y="96643"/>
                    <a:pt x="37112" y="93720"/>
                  </a:cubicBezTo>
                  <a:cubicBezTo>
                    <a:pt x="41454" y="91269"/>
                    <a:pt x="46527" y="90624"/>
                    <a:pt x="51342" y="91914"/>
                  </a:cubicBezTo>
                  <a:cubicBezTo>
                    <a:pt x="56672" y="93247"/>
                    <a:pt x="62218" y="93634"/>
                    <a:pt x="67678" y="93075"/>
                  </a:cubicBezTo>
                  <a:cubicBezTo>
                    <a:pt x="70601" y="92430"/>
                    <a:pt x="73224" y="90968"/>
                    <a:pt x="75245" y="88776"/>
                  </a:cubicBezTo>
                  <a:cubicBezTo>
                    <a:pt x="77222" y="86540"/>
                    <a:pt x="78684" y="83918"/>
                    <a:pt x="79544" y="81080"/>
                  </a:cubicBezTo>
                  <a:cubicBezTo>
                    <a:pt x="80747" y="75578"/>
                    <a:pt x="81263" y="69989"/>
                    <a:pt x="81091" y="64357"/>
                  </a:cubicBezTo>
                  <a:cubicBezTo>
                    <a:pt x="81177" y="59112"/>
                    <a:pt x="82381" y="53953"/>
                    <a:pt x="84616" y="49224"/>
                  </a:cubicBezTo>
                  <a:cubicBezTo>
                    <a:pt x="88958" y="40239"/>
                    <a:pt x="96525" y="33232"/>
                    <a:pt x="105854" y="29621"/>
                  </a:cubicBezTo>
                  <a:cubicBezTo>
                    <a:pt x="114452" y="26998"/>
                    <a:pt x="123523" y="26525"/>
                    <a:pt x="132336" y="28202"/>
                  </a:cubicBezTo>
                  <a:cubicBezTo>
                    <a:pt x="140290" y="29621"/>
                    <a:pt x="148457" y="29750"/>
                    <a:pt x="156454" y="28632"/>
                  </a:cubicBezTo>
                  <a:cubicBezTo>
                    <a:pt x="168061" y="26353"/>
                    <a:pt x="178551" y="20120"/>
                    <a:pt x="186074" y="11006"/>
                  </a:cubicBezTo>
                  <a:cubicBezTo>
                    <a:pt x="188869" y="7738"/>
                    <a:pt x="191061" y="4041"/>
                    <a:pt x="192523" y="0"/>
                  </a:cubicBezTo>
                  <a:cubicBezTo>
                    <a:pt x="190502" y="3697"/>
                    <a:pt x="188095" y="7222"/>
                    <a:pt x="185387" y="10447"/>
                  </a:cubicBezTo>
                  <a:cubicBezTo>
                    <a:pt x="182162" y="14187"/>
                    <a:pt x="178422" y="17411"/>
                    <a:pt x="174252" y="20077"/>
                  </a:cubicBezTo>
                  <a:cubicBezTo>
                    <a:pt x="168749" y="23559"/>
                    <a:pt x="162602" y="25966"/>
                    <a:pt x="156196" y="27084"/>
                  </a:cubicBezTo>
                  <a:cubicBezTo>
                    <a:pt x="148329" y="28073"/>
                    <a:pt x="140333" y="27858"/>
                    <a:pt x="132551" y="26396"/>
                  </a:cubicBezTo>
                  <a:cubicBezTo>
                    <a:pt x="123394" y="24548"/>
                    <a:pt x="113893" y="24978"/>
                    <a:pt x="104908" y="27643"/>
                  </a:cubicBezTo>
                  <a:cubicBezTo>
                    <a:pt x="95063" y="31383"/>
                    <a:pt x="86981" y="38735"/>
                    <a:pt x="82424" y="48236"/>
                  </a:cubicBezTo>
                  <a:cubicBezTo>
                    <a:pt x="80060" y="53222"/>
                    <a:pt x="78727" y="58639"/>
                    <a:pt x="78641" y="64185"/>
                  </a:cubicBezTo>
                  <a:cubicBezTo>
                    <a:pt x="78813" y="69602"/>
                    <a:pt x="78340" y="75062"/>
                    <a:pt x="77179" y="80350"/>
                  </a:cubicBezTo>
                  <a:cubicBezTo>
                    <a:pt x="76061" y="85509"/>
                    <a:pt x="72149" y="89593"/>
                    <a:pt x="67076" y="90968"/>
                  </a:cubicBezTo>
                  <a:cubicBezTo>
                    <a:pt x="61875" y="91484"/>
                    <a:pt x="56586" y="91097"/>
                    <a:pt x="51514" y="89808"/>
                  </a:cubicBezTo>
                  <a:cubicBezTo>
                    <a:pt x="46183" y="88475"/>
                    <a:pt x="40508" y="89249"/>
                    <a:pt x="35779" y="92043"/>
                  </a:cubicBezTo>
                  <a:cubicBezTo>
                    <a:pt x="31609" y="95310"/>
                    <a:pt x="28944" y="100168"/>
                    <a:pt x="28428" y="105456"/>
                  </a:cubicBezTo>
                  <a:cubicBezTo>
                    <a:pt x="27783" y="110271"/>
                    <a:pt x="28127" y="115172"/>
                    <a:pt x="29416" y="119858"/>
                  </a:cubicBezTo>
                  <a:cubicBezTo>
                    <a:pt x="30448" y="124157"/>
                    <a:pt x="31781" y="128456"/>
                    <a:pt x="32598" y="132755"/>
                  </a:cubicBezTo>
                  <a:cubicBezTo>
                    <a:pt x="33500" y="136710"/>
                    <a:pt x="33716" y="140794"/>
                    <a:pt x="33200" y="144836"/>
                  </a:cubicBezTo>
                  <a:cubicBezTo>
                    <a:pt x="32598" y="148533"/>
                    <a:pt x="31136" y="152015"/>
                    <a:pt x="28901" y="155024"/>
                  </a:cubicBezTo>
                  <a:cubicBezTo>
                    <a:pt x="25117" y="160355"/>
                    <a:pt x="18712" y="163107"/>
                    <a:pt x="12263" y="162204"/>
                  </a:cubicBezTo>
                  <a:cubicBezTo>
                    <a:pt x="9684" y="161860"/>
                    <a:pt x="7233" y="160785"/>
                    <a:pt x="5213" y="159109"/>
                  </a:cubicBezTo>
                  <a:cubicBezTo>
                    <a:pt x="1043" y="155626"/>
                    <a:pt x="-634" y="149995"/>
                    <a:pt x="914" y="144793"/>
                  </a:cubicBezTo>
                  <a:cubicBezTo>
                    <a:pt x="1430" y="143847"/>
                    <a:pt x="1988" y="142901"/>
                    <a:pt x="2633" y="141998"/>
                  </a:cubicBezTo>
                  <a:lnTo>
                    <a:pt x="2633" y="14199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4" name="Google Shape;1294;p76"/>
            <p:cNvSpPr/>
            <p:nvPr/>
          </p:nvSpPr>
          <p:spPr>
            <a:xfrm>
              <a:off x="5343319" y="3484176"/>
              <a:ext cx="150997" cy="100175"/>
            </a:xfrm>
            <a:custGeom>
              <a:avLst/>
              <a:gdLst/>
              <a:ahLst/>
              <a:cxnLst/>
              <a:rect l="l" t="t" r="r" b="b"/>
              <a:pathLst>
                <a:path w="150997" h="100175" extrusionOk="0">
                  <a:moveTo>
                    <a:pt x="150897" y="33110"/>
                  </a:moveTo>
                  <a:cubicBezTo>
                    <a:pt x="151327" y="31519"/>
                    <a:pt x="150338" y="29843"/>
                    <a:pt x="148705" y="29456"/>
                  </a:cubicBezTo>
                  <a:cubicBezTo>
                    <a:pt x="148532" y="29456"/>
                    <a:pt x="148361" y="29370"/>
                    <a:pt x="148232" y="29370"/>
                  </a:cubicBezTo>
                  <a:cubicBezTo>
                    <a:pt x="140708" y="28811"/>
                    <a:pt x="135335" y="23910"/>
                    <a:pt x="129144" y="16859"/>
                  </a:cubicBezTo>
                  <a:cubicBezTo>
                    <a:pt x="120847" y="7359"/>
                    <a:pt x="117364" y="953"/>
                    <a:pt x="101931" y="93"/>
                  </a:cubicBezTo>
                  <a:cubicBezTo>
                    <a:pt x="93891" y="-380"/>
                    <a:pt x="85852" y="953"/>
                    <a:pt x="78372" y="3919"/>
                  </a:cubicBezTo>
                  <a:cubicBezTo>
                    <a:pt x="58553" y="11658"/>
                    <a:pt x="36628" y="12131"/>
                    <a:pt x="16465" y="5338"/>
                  </a:cubicBezTo>
                  <a:cubicBezTo>
                    <a:pt x="10876" y="17160"/>
                    <a:pt x="4815" y="29327"/>
                    <a:pt x="0" y="42697"/>
                  </a:cubicBezTo>
                  <a:cubicBezTo>
                    <a:pt x="0" y="42697"/>
                    <a:pt x="11177" y="100090"/>
                    <a:pt x="89034" y="100175"/>
                  </a:cubicBezTo>
                  <a:cubicBezTo>
                    <a:pt x="132024" y="100261"/>
                    <a:pt x="147329" y="47813"/>
                    <a:pt x="150897" y="33110"/>
                  </a:cubicBezTo>
                  <a:lnTo>
                    <a:pt x="150897" y="3311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76"/>
            <p:cNvSpPr/>
            <p:nvPr/>
          </p:nvSpPr>
          <p:spPr>
            <a:xfrm>
              <a:off x="5356388" y="3483889"/>
              <a:ext cx="137651" cy="40100"/>
            </a:xfrm>
            <a:custGeom>
              <a:avLst/>
              <a:gdLst/>
              <a:ahLst/>
              <a:cxnLst/>
              <a:rect l="l" t="t" r="r" b="b"/>
              <a:pathLst>
                <a:path w="137651" h="40100" extrusionOk="0">
                  <a:moveTo>
                    <a:pt x="116290" y="16845"/>
                  </a:moveTo>
                  <a:cubicBezTo>
                    <a:pt x="107993" y="7387"/>
                    <a:pt x="104511" y="939"/>
                    <a:pt x="89077" y="79"/>
                  </a:cubicBezTo>
                  <a:cubicBezTo>
                    <a:pt x="81038" y="-351"/>
                    <a:pt x="72998" y="982"/>
                    <a:pt x="65518" y="3905"/>
                  </a:cubicBezTo>
                  <a:cubicBezTo>
                    <a:pt x="45699" y="11686"/>
                    <a:pt x="23774" y="12202"/>
                    <a:pt x="3612" y="5367"/>
                  </a:cubicBezTo>
                  <a:lnTo>
                    <a:pt x="0" y="12804"/>
                  </a:lnTo>
                  <a:lnTo>
                    <a:pt x="0" y="12804"/>
                  </a:lnTo>
                  <a:cubicBezTo>
                    <a:pt x="18314" y="19038"/>
                    <a:pt x="37703" y="22219"/>
                    <a:pt x="55888" y="16200"/>
                  </a:cubicBezTo>
                  <a:cubicBezTo>
                    <a:pt x="64486" y="13320"/>
                    <a:pt x="83316" y="8548"/>
                    <a:pt x="92344" y="10268"/>
                  </a:cubicBezTo>
                  <a:cubicBezTo>
                    <a:pt x="102963" y="12331"/>
                    <a:pt x="105843" y="18866"/>
                    <a:pt x="112937" y="26905"/>
                  </a:cubicBezTo>
                  <a:cubicBezTo>
                    <a:pt x="120030" y="34944"/>
                    <a:pt x="126479" y="40877"/>
                    <a:pt x="135893" y="40017"/>
                  </a:cubicBezTo>
                  <a:lnTo>
                    <a:pt x="136668" y="36879"/>
                  </a:lnTo>
                  <a:lnTo>
                    <a:pt x="137570" y="33440"/>
                  </a:lnTo>
                  <a:cubicBezTo>
                    <a:pt x="137957" y="31763"/>
                    <a:pt x="136926" y="30129"/>
                    <a:pt x="135249" y="29743"/>
                  </a:cubicBezTo>
                  <a:cubicBezTo>
                    <a:pt x="135120" y="29743"/>
                    <a:pt x="134991" y="29700"/>
                    <a:pt x="134862" y="29657"/>
                  </a:cubicBezTo>
                  <a:cubicBezTo>
                    <a:pt x="127640" y="29098"/>
                    <a:pt x="122437" y="23896"/>
                    <a:pt x="116290" y="16845"/>
                  </a:cubicBezTo>
                  <a:lnTo>
                    <a:pt x="116290" y="16845"/>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6" name="Google Shape;1296;p76"/>
            <p:cNvSpPr/>
            <p:nvPr/>
          </p:nvSpPr>
          <p:spPr>
            <a:xfrm>
              <a:off x="5373025" y="3514339"/>
              <a:ext cx="108594" cy="27662"/>
            </a:xfrm>
            <a:custGeom>
              <a:avLst/>
              <a:gdLst/>
              <a:ahLst/>
              <a:cxnLst/>
              <a:rect l="l" t="t" r="r" b="b"/>
              <a:pathLst>
                <a:path w="108594" h="27662" extrusionOk="0">
                  <a:moveTo>
                    <a:pt x="108594" y="25861"/>
                  </a:moveTo>
                  <a:cubicBezTo>
                    <a:pt x="107219" y="26334"/>
                    <a:pt x="105757" y="26635"/>
                    <a:pt x="104295" y="26721"/>
                  </a:cubicBezTo>
                  <a:cubicBezTo>
                    <a:pt x="100212" y="27237"/>
                    <a:pt x="96127" y="27538"/>
                    <a:pt x="92043" y="27624"/>
                  </a:cubicBezTo>
                  <a:cubicBezTo>
                    <a:pt x="64873" y="28226"/>
                    <a:pt x="38047" y="21820"/>
                    <a:pt x="14058" y="9052"/>
                  </a:cubicBezTo>
                  <a:cubicBezTo>
                    <a:pt x="10447" y="7160"/>
                    <a:pt x="6921" y="5054"/>
                    <a:pt x="3569" y="2732"/>
                  </a:cubicBezTo>
                  <a:cubicBezTo>
                    <a:pt x="2279" y="1958"/>
                    <a:pt x="1075" y="1055"/>
                    <a:pt x="0" y="24"/>
                  </a:cubicBezTo>
                  <a:cubicBezTo>
                    <a:pt x="215" y="-320"/>
                    <a:pt x="5589" y="3119"/>
                    <a:pt x="14789" y="7633"/>
                  </a:cubicBezTo>
                  <a:cubicBezTo>
                    <a:pt x="38864" y="19541"/>
                    <a:pt x="65303" y="25818"/>
                    <a:pt x="92172" y="26033"/>
                  </a:cubicBezTo>
                  <a:cubicBezTo>
                    <a:pt x="102189" y="26119"/>
                    <a:pt x="108551" y="25474"/>
                    <a:pt x="108594" y="25861"/>
                  </a:cubicBezTo>
                  <a:lnTo>
                    <a:pt x="108594" y="2586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76"/>
            <p:cNvSpPr/>
            <p:nvPr/>
          </p:nvSpPr>
          <p:spPr>
            <a:xfrm>
              <a:off x="5391684" y="3541189"/>
              <a:ext cx="66506" cy="16221"/>
            </a:xfrm>
            <a:custGeom>
              <a:avLst/>
              <a:gdLst/>
              <a:ahLst/>
              <a:cxnLst/>
              <a:rect l="l" t="t" r="r" b="b"/>
              <a:pathLst>
                <a:path w="66506" h="16221" extrusionOk="0">
                  <a:moveTo>
                    <a:pt x="66506" y="13714"/>
                  </a:moveTo>
                  <a:cubicBezTo>
                    <a:pt x="63282" y="14961"/>
                    <a:pt x="59886" y="15692"/>
                    <a:pt x="56447" y="15821"/>
                  </a:cubicBezTo>
                  <a:cubicBezTo>
                    <a:pt x="48149" y="16637"/>
                    <a:pt x="39809" y="16208"/>
                    <a:pt x="31641" y="14531"/>
                  </a:cubicBezTo>
                  <a:cubicBezTo>
                    <a:pt x="23516" y="12854"/>
                    <a:pt x="15649" y="9974"/>
                    <a:pt x="8383" y="5933"/>
                  </a:cubicBezTo>
                  <a:cubicBezTo>
                    <a:pt x="5288" y="4428"/>
                    <a:pt x="2450" y="2450"/>
                    <a:pt x="0" y="0"/>
                  </a:cubicBezTo>
                  <a:cubicBezTo>
                    <a:pt x="10103" y="5546"/>
                    <a:pt x="20893" y="9716"/>
                    <a:pt x="32114" y="12424"/>
                  </a:cubicBezTo>
                  <a:cubicBezTo>
                    <a:pt x="43464" y="14359"/>
                    <a:pt x="55028" y="14789"/>
                    <a:pt x="66506" y="1371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76"/>
            <p:cNvSpPr/>
            <p:nvPr/>
          </p:nvSpPr>
          <p:spPr>
            <a:xfrm>
              <a:off x="5378098" y="3517759"/>
              <a:ext cx="95353" cy="25988"/>
            </a:xfrm>
            <a:custGeom>
              <a:avLst/>
              <a:gdLst/>
              <a:ahLst/>
              <a:cxnLst/>
              <a:rect l="l" t="t" r="r" b="b"/>
              <a:pathLst>
                <a:path w="95353" h="25988" extrusionOk="0">
                  <a:moveTo>
                    <a:pt x="95353" y="23516"/>
                  </a:moveTo>
                  <a:cubicBezTo>
                    <a:pt x="95353" y="23516"/>
                    <a:pt x="60960" y="28417"/>
                    <a:pt x="43764" y="24419"/>
                  </a:cubicBezTo>
                  <a:cubicBezTo>
                    <a:pt x="27299" y="20163"/>
                    <a:pt x="12252" y="11779"/>
                    <a:pt x="0" y="0"/>
                  </a:cubicBezTo>
                  <a:cubicBezTo>
                    <a:pt x="387" y="1892"/>
                    <a:pt x="50815" y="27858"/>
                    <a:pt x="95353" y="23516"/>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76"/>
            <p:cNvSpPr/>
            <p:nvPr/>
          </p:nvSpPr>
          <p:spPr>
            <a:xfrm>
              <a:off x="5409181" y="3515235"/>
              <a:ext cx="54899" cy="7306"/>
            </a:xfrm>
            <a:custGeom>
              <a:avLst/>
              <a:gdLst/>
              <a:ahLst/>
              <a:cxnLst/>
              <a:rect l="l" t="t" r="r" b="b"/>
              <a:pathLst>
                <a:path w="54899" h="7306" extrusionOk="0">
                  <a:moveTo>
                    <a:pt x="54899" y="5318"/>
                  </a:moveTo>
                  <a:cubicBezTo>
                    <a:pt x="52320" y="6264"/>
                    <a:pt x="49568" y="6780"/>
                    <a:pt x="46817" y="6823"/>
                  </a:cubicBezTo>
                  <a:cubicBezTo>
                    <a:pt x="40239" y="7468"/>
                    <a:pt x="33619" y="7468"/>
                    <a:pt x="27041" y="6823"/>
                  </a:cubicBezTo>
                  <a:cubicBezTo>
                    <a:pt x="20464" y="6221"/>
                    <a:pt x="13972" y="4974"/>
                    <a:pt x="7609" y="3083"/>
                  </a:cubicBezTo>
                  <a:cubicBezTo>
                    <a:pt x="4944" y="2524"/>
                    <a:pt x="2365" y="1492"/>
                    <a:pt x="0" y="73"/>
                  </a:cubicBezTo>
                  <a:cubicBezTo>
                    <a:pt x="0" y="-571"/>
                    <a:pt x="12081" y="3212"/>
                    <a:pt x="27256" y="4587"/>
                  </a:cubicBezTo>
                  <a:cubicBezTo>
                    <a:pt x="42432" y="5963"/>
                    <a:pt x="54813" y="4630"/>
                    <a:pt x="54899" y="5318"/>
                  </a:cubicBezTo>
                  <a:lnTo>
                    <a:pt x="54899" y="531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76"/>
            <p:cNvSpPr/>
            <p:nvPr/>
          </p:nvSpPr>
          <p:spPr>
            <a:xfrm>
              <a:off x="5371993" y="3665174"/>
              <a:ext cx="186149" cy="413011"/>
            </a:xfrm>
            <a:custGeom>
              <a:avLst/>
              <a:gdLst/>
              <a:ahLst/>
              <a:cxnLst/>
              <a:rect l="l" t="t" r="r" b="b"/>
              <a:pathLst>
                <a:path w="186149" h="413011" extrusionOk="0">
                  <a:moveTo>
                    <a:pt x="153520" y="0"/>
                  </a:moveTo>
                  <a:cubicBezTo>
                    <a:pt x="137054" y="19174"/>
                    <a:pt x="123770" y="40841"/>
                    <a:pt x="114097" y="64185"/>
                  </a:cubicBezTo>
                  <a:cubicBezTo>
                    <a:pt x="98965" y="101802"/>
                    <a:pt x="57694" y="236449"/>
                    <a:pt x="57694" y="236449"/>
                  </a:cubicBezTo>
                  <a:cubicBezTo>
                    <a:pt x="57694" y="236449"/>
                    <a:pt x="4428" y="346204"/>
                    <a:pt x="0" y="413011"/>
                  </a:cubicBezTo>
                  <a:lnTo>
                    <a:pt x="93075" y="411292"/>
                  </a:lnTo>
                  <a:cubicBezTo>
                    <a:pt x="93075" y="411292"/>
                    <a:pt x="134647" y="293282"/>
                    <a:pt x="149221" y="266886"/>
                  </a:cubicBezTo>
                  <a:cubicBezTo>
                    <a:pt x="166804" y="235159"/>
                    <a:pt x="186150" y="163407"/>
                    <a:pt x="186150" y="163407"/>
                  </a:cubicBezTo>
                  <a:lnTo>
                    <a:pt x="179959" y="73471"/>
                  </a:lnTo>
                  <a:lnTo>
                    <a:pt x="153520" y="0"/>
                  </a:lnTo>
                  <a:lnTo>
                    <a:pt x="153520" y="0"/>
                  </a:ln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76"/>
            <p:cNvSpPr/>
            <p:nvPr/>
          </p:nvSpPr>
          <p:spPr>
            <a:xfrm>
              <a:off x="5536906" y="3588607"/>
              <a:ext cx="359961" cy="489405"/>
            </a:xfrm>
            <a:custGeom>
              <a:avLst/>
              <a:gdLst/>
              <a:ahLst/>
              <a:cxnLst/>
              <a:rect l="l" t="t" r="r" b="b"/>
              <a:pathLst>
                <a:path w="359961" h="489405" extrusionOk="0">
                  <a:moveTo>
                    <a:pt x="8641" y="52836"/>
                  </a:moveTo>
                  <a:cubicBezTo>
                    <a:pt x="8641" y="52836"/>
                    <a:pt x="-3568" y="44452"/>
                    <a:pt x="86024" y="31340"/>
                  </a:cubicBezTo>
                  <a:lnTo>
                    <a:pt x="101071" y="24548"/>
                  </a:lnTo>
                  <a:lnTo>
                    <a:pt x="233955" y="0"/>
                  </a:lnTo>
                  <a:lnTo>
                    <a:pt x="242854" y="13327"/>
                  </a:lnTo>
                  <a:lnTo>
                    <a:pt x="359961" y="57737"/>
                  </a:lnTo>
                  <a:lnTo>
                    <a:pt x="336359" y="422599"/>
                  </a:lnTo>
                  <a:lnTo>
                    <a:pt x="359660" y="489406"/>
                  </a:lnTo>
                  <a:lnTo>
                    <a:pt x="430" y="487901"/>
                  </a:lnTo>
                  <a:lnTo>
                    <a:pt x="6621" y="372729"/>
                  </a:lnTo>
                  <a:lnTo>
                    <a:pt x="0" y="251109"/>
                  </a:lnTo>
                  <a:lnTo>
                    <a:pt x="8641" y="52836"/>
                  </a:lnTo>
                  <a:close/>
                </a:path>
              </a:pathLst>
            </a:custGeom>
            <a:solidFill>
              <a:srgbClr val="252E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76"/>
            <p:cNvSpPr/>
            <p:nvPr/>
          </p:nvSpPr>
          <p:spPr>
            <a:xfrm>
              <a:off x="5641620" y="3604340"/>
              <a:ext cx="145662" cy="62058"/>
            </a:xfrm>
            <a:custGeom>
              <a:avLst/>
              <a:gdLst/>
              <a:ahLst/>
              <a:cxnLst/>
              <a:rect l="l" t="t" r="r" b="b"/>
              <a:pathLst>
                <a:path w="145662" h="62058" extrusionOk="0">
                  <a:moveTo>
                    <a:pt x="145663" y="2"/>
                  </a:moveTo>
                  <a:cubicBezTo>
                    <a:pt x="145577" y="647"/>
                    <a:pt x="145405" y="1292"/>
                    <a:pt x="145147" y="1937"/>
                  </a:cubicBezTo>
                  <a:cubicBezTo>
                    <a:pt x="144546" y="3785"/>
                    <a:pt x="143858" y="5591"/>
                    <a:pt x="143083" y="7354"/>
                  </a:cubicBezTo>
                  <a:cubicBezTo>
                    <a:pt x="140332" y="13931"/>
                    <a:pt x="136678" y="20079"/>
                    <a:pt x="132250" y="25667"/>
                  </a:cubicBezTo>
                  <a:cubicBezTo>
                    <a:pt x="125716" y="34008"/>
                    <a:pt x="117805" y="41187"/>
                    <a:pt x="108906" y="46905"/>
                  </a:cubicBezTo>
                  <a:cubicBezTo>
                    <a:pt x="97986" y="53955"/>
                    <a:pt x="85734" y="58727"/>
                    <a:pt x="72880" y="60877"/>
                  </a:cubicBezTo>
                  <a:cubicBezTo>
                    <a:pt x="60026" y="63198"/>
                    <a:pt x="46742" y="62081"/>
                    <a:pt x="34446" y="57695"/>
                  </a:cubicBezTo>
                  <a:cubicBezTo>
                    <a:pt x="24386" y="54041"/>
                    <a:pt x="15573" y="47507"/>
                    <a:pt x="9210" y="38909"/>
                  </a:cubicBezTo>
                  <a:cubicBezTo>
                    <a:pt x="4826" y="33191"/>
                    <a:pt x="1902" y="26484"/>
                    <a:pt x="612" y="19391"/>
                  </a:cubicBezTo>
                  <a:cubicBezTo>
                    <a:pt x="269" y="17499"/>
                    <a:pt x="96" y="15565"/>
                    <a:pt x="96" y="13630"/>
                  </a:cubicBezTo>
                  <a:cubicBezTo>
                    <a:pt x="-32" y="12942"/>
                    <a:pt x="-32" y="12297"/>
                    <a:pt x="96" y="11610"/>
                  </a:cubicBezTo>
                  <a:cubicBezTo>
                    <a:pt x="355" y="11610"/>
                    <a:pt x="96" y="14404"/>
                    <a:pt x="1343" y="19219"/>
                  </a:cubicBezTo>
                  <a:cubicBezTo>
                    <a:pt x="2891" y="26054"/>
                    <a:pt x="5943" y="32460"/>
                    <a:pt x="10242" y="37963"/>
                  </a:cubicBezTo>
                  <a:cubicBezTo>
                    <a:pt x="16562" y="46131"/>
                    <a:pt x="25160" y="52322"/>
                    <a:pt x="34919" y="55761"/>
                  </a:cubicBezTo>
                  <a:cubicBezTo>
                    <a:pt x="46956" y="59888"/>
                    <a:pt x="59811" y="60877"/>
                    <a:pt x="72321" y="58641"/>
                  </a:cubicBezTo>
                  <a:cubicBezTo>
                    <a:pt x="84874" y="56578"/>
                    <a:pt x="96868" y="51978"/>
                    <a:pt x="107573" y="45142"/>
                  </a:cubicBezTo>
                  <a:cubicBezTo>
                    <a:pt x="116343" y="39597"/>
                    <a:pt x="124210" y="32718"/>
                    <a:pt x="130788" y="24679"/>
                  </a:cubicBezTo>
                  <a:cubicBezTo>
                    <a:pt x="135259" y="19262"/>
                    <a:pt x="139043" y="13329"/>
                    <a:pt x="142095" y="7010"/>
                  </a:cubicBezTo>
                  <a:cubicBezTo>
                    <a:pt x="144416" y="2538"/>
                    <a:pt x="145362" y="-84"/>
                    <a:pt x="145663" y="2"/>
                  </a:cubicBezTo>
                  <a:lnTo>
                    <a:pt x="145663" y="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76"/>
            <p:cNvSpPr/>
            <p:nvPr/>
          </p:nvSpPr>
          <p:spPr>
            <a:xfrm>
              <a:off x="5634194" y="3888637"/>
              <a:ext cx="169727" cy="113024"/>
            </a:xfrm>
            <a:custGeom>
              <a:avLst/>
              <a:gdLst/>
              <a:ahLst/>
              <a:cxnLst/>
              <a:rect l="l" t="t" r="r" b="b"/>
              <a:pathLst>
                <a:path w="169727" h="113024" extrusionOk="0">
                  <a:moveTo>
                    <a:pt x="169728" y="2"/>
                  </a:moveTo>
                  <a:cubicBezTo>
                    <a:pt x="169340" y="604"/>
                    <a:pt x="168867" y="1120"/>
                    <a:pt x="168352" y="1593"/>
                  </a:cubicBezTo>
                  <a:lnTo>
                    <a:pt x="164053" y="5892"/>
                  </a:lnTo>
                  <a:cubicBezTo>
                    <a:pt x="160398" y="9589"/>
                    <a:pt x="154939" y="14705"/>
                    <a:pt x="147974" y="20896"/>
                  </a:cubicBezTo>
                  <a:cubicBezTo>
                    <a:pt x="111690" y="53010"/>
                    <a:pt x="71193" y="80008"/>
                    <a:pt x="27600" y="101117"/>
                  </a:cubicBezTo>
                  <a:cubicBezTo>
                    <a:pt x="19217" y="105115"/>
                    <a:pt x="12338" y="108210"/>
                    <a:pt x="7566" y="110145"/>
                  </a:cubicBezTo>
                  <a:lnTo>
                    <a:pt x="2021" y="112380"/>
                  </a:lnTo>
                  <a:cubicBezTo>
                    <a:pt x="1376" y="112724"/>
                    <a:pt x="688" y="112939"/>
                    <a:pt x="0" y="113025"/>
                  </a:cubicBezTo>
                  <a:cubicBezTo>
                    <a:pt x="559" y="112638"/>
                    <a:pt x="1161" y="112294"/>
                    <a:pt x="1806" y="111993"/>
                  </a:cubicBezTo>
                  <a:lnTo>
                    <a:pt x="7180" y="109371"/>
                  </a:lnTo>
                  <a:cubicBezTo>
                    <a:pt x="11865" y="107178"/>
                    <a:pt x="18615" y="103868"/>
                    <a:pt x="26869" y="99698"/>
                  </a:cubicBezTo>
                  <a:cubicBezTo>
                    <a:pt x="69946" y="77945"/>
                    <a:pt x="110314" y="51161"/>
                    <a:pt x="147028" y="19864"/>
                  </a:cubicBezTo>
                  <a:cubicBezTo>
                    <a:pt x="154079" y="13888"/>
                    <a:pt x="159926" y="8902"/>
                    <a:pt x="163537" y="5419"/>
                  </a:cubicBezTo>
                  <a:lnTo>
                    <a:pt x="168051" y="1507"/>
                  </a:lnTo>
                  <a:cubicBezTo>
                    <a:pt x="169083" y="475"/>
                    <a:pt x="169642" y="-41"/>
                    <a:pt x="169728" y="2"/>
                  </a:cubicBezTo>
                  <a:lnTo>
                    <a:pt x="169728" y="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76"/>
            <p:cNvSpPr/>
            <p:nvPr/>
          </p:nvSpPr>
          <p:spPr>
            <a:xfrm>
              <a:off x="5649928" y="3942163"/>
              <a:ext cx="122652" cy="77125"/>
            </a:xfrm>
            <a:custGeom>
              <a:avLst/>
              <a:gdLst/>
              <a:ahLst/>
              <a:cxnLst/>
              <a:rect l="l" t="t" r="r" b="b"/>
              <a:pathLst>
                <a:path w="122652" h="77125" extrusionOk="0">
                  <a:moveTo>
                    <a:pt x="122653" y="0"/>
                  </a:moveTo>
                  <a:cubicBezTo>
                    <a:pt x="121363" y="1376"/>
                    <a:pt x="119901" y="2579"/>
                    <a:pt x="118353" y="3654"/>
                  </a:cubicBezTo>
                  <a:cubicBezTo>
                    <a:pt x="115430" y="5933"/>
                    <a:pt x="111131" y="9028"/>
                    <a:pt x="105757" y="12811"/>
                  </a:cubicBezTo>
                  <a:cubicBezTo>
                    <a:pt x="95009" y="20335"/>
                    <a:pt x="79963" y="30265"/>
                    <a:pt x="62766" y="40712"/>
                  </a:cubicBezTo>
                  <a:cubicBezTo>
                    <a:pt x="45570" y="51159"/>
                    <a:pt x="29964" y="60273"/>
                    <a:pt x="18615" y="66850"/>
                  </a:cubicBezTo>
                  <a:lnTo>
                    <a:pt x="5116" y="74546"/>
                  </a:lnTo>
                  <a:cubicBezTo>
                    <a:pt x="3526" y="75577"/>
                    <a:pt x="1806" y="76437"/>
                    <a:pt x="0" y="77125"/>
                  </a:cubicBezTo>
                  <a:cubicBezTo>
                    <a:pt x="1419" y="75878"/>
                    <a:pt x="3009" y="74761"/>
                    <a:pt x="4643" y="73815"/>
                  </a:cubicBezTo>
                  <a:cubicBezTo>
                    <a:pt x="7739" y="71794"/>
                    <a:pt x="12209" y="68957"/>
                    <a:pt x="17798" y="65475"/>
                  </a:cubicBezTo>
                  <a:lnTo>
                    <a:pt x="61605" y="38777"/>
                  </a:lnTo>
                  <a:cubicBezTo>
                    <a:pt x="78802" y="28374"/>
                    <a:pt x="93978" y="18701"/>
                    <a:pt x="104940" y="11478"/>
                  </a:cubicBezTo>
                  <a:lnTo>
                    <a:pt x="117838" y="2880"/>
                  </a:lnTo>
                  <a:cubicBezTo>
                    <a:pt x="119342" y="1806"/>
                    <a:pt x="120976" y="817"/>
                    <a:pt x="122653" y="0"/>
                  </a:cubicBezTo>
                  <a:lnTo>
                    <a:pt x="122653"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76"/>
            <p:cNvSpPr/>
            <p:nvPr/>
          </p:nvSpPr>
          <p:spPr>
            <a:xfrm>
              <a:off x="5646489" y="3626224"/>
              <a:ext cx="128886" cy="47465"/>
            </a:xfrm>
            <a:custGeom>
              <a:avLst/>
              <a:gdLst/>
              <a:ahLst/>
              <a:cxnLst/>
              <a:rect l="l" t="t" r="r" b="b"/>
              <a:pathLst>
                <a:path w="128886" h="47465" extrusionOk="0">
                  <a:moveTo>
                    <a:pt x="128886" y="0"/>
                  </a:moveTo>
                  <a:cubicBezTo>
                    <a:pt x="125533" y="9114"/>
                    <a:pt x="119858" y="17239"/>
                    <a:pt x="112378" y="23473"/>
                  </a:cubicBezTo>
                  <a:cubicBezTo>
                    <a:pt x="104940" y="29664"/>
                    <a:pt x="96729" y="34823"/>
                    <a:pt x="87916" y="38864"/>
                  </a:cubicBezTo>
                  <a:cubicBezTo>
                    <a:pt x="78630" y="43894"/>
                    <a:pt x="68355" y="46817"/>
                    <a:pt x="57823" y="47462"/>
                  </a:cubicBezTo>
                  <a:cubicBezTo>
                    <a:pt x="41959" y="47677"/>
                    <a:pt x="27170" y="39337"/>
                    <a:pt x="14531" y="29664"/>
                  </a:cubicBezTo>
                  <a:cubicBezTo>
                    <a:pt x="7954" y="24634"/>
                    <a:pt x="1333" y="18529"/>
                    <a:pt x="0" y="10361"/>
                  </a:cubicBezTo>
                  <a:cubicBezTo>
                    <a:pt x="4214" y="17325"/>
                    <a:pt x="9802" y="23301"/>
                    <a:pt x="16423" y="28030"/>
                  </a:cubicBezTo>
                  <a:cubicBezTo>
                    <a:pt x="34651" y="39036"/>
                    <a:pt x="56662" y="41916"/>
                    <a:pt x="77083" y="35897"/>
                  </a:cubicBezTo>
                  <a:cubicBezTo>
                    <a:pt x="107563" y="27342"/>
                    <a:pt x="128886" y="0"/>
                    <a:pt x="128886" y="0"/>
                  </a:cubicBezTo>
                  <a:lnTo>
                    <a:pt x="128886" y="0"/>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6" name="Google Shape;1306;p76"/>
            <p:cNvSpPr/>
            <p:nvPr/>
          </p:nvSpPr>
          <p:spPr>
            <a:xfrm>
              <a:off x="5546335" y="3302033"/>
              <a:ext cx="302511" cy="268527"/>
            </a:xfrm>
            <a:custGeom>
              <a:avLst/>
              <a:gdLst/>
              <a:ahLst/>
              <a:cxnLst/>
              <a:rect l="l" t="t" r="r" b="b"/>
              <a:pathLst>
                <a:path w="302511" h="268527" extrusionOk="0">
                  <a:moveTo>
                    <a:pt x="11894" y="119470"/>
                  </a:moveTo>
                  <a:cubicBezTo>
                    <a:pt x="20020" y="110055"/>
                    <a:pt x="29950" y="101027"/>
                    <a:pt x="32444" y="88818"/>
                  </a:cubicBezTo>
                  <a:cubicBezTo>
                    <a:pt x="34722" y="77597"/>
                    <a:pt x="30252" y="65044"/>
                    <a:pt x="35754" y="54984"/>
                  </a:cubicBezTo>
                  <a:cubicBezTo>
                    <a:pt x="42504" y="42603"/>
                    <a:pt x="60517" y="40883"/>
                    <a:pt x="68771" y="29448"/>
                  </a:cubicBezTo>
                  <a:cubicBezTo>
                    <a:pt x="72769" y="23945"/>
                    <a:pt x="73930" y="16765"/>
                    <a:pt x="77885" y="11177"/>
                  </a:cubicBezTo>
                  <a:cubicBezTo>
                    <a:pt x="84634" y="1719"/>
                    <a:pt x="97747" y="-904"/>
                    <a:pt x="109311" y="257"/>
                  </a:cubicBezTo>
                  <a:cubicBezTo>
                    <a:pt x="120876" y="1418"/>
                    <a:pt x="132053" y="5459"/>
                    <a:pt x="143703" y="6147"/>
                  </a:cubicBezTo>
                  <a:cubicBezTo>
                    <a:pt x="159610" y="7136"/>
                    <a:pt x="175990" y="1848"/>
                    <a:pt x="191294" y="6147"/>
                  </a:cubicBezTo>
                  <a:cubicBezTo>
                    <a:pt x="208189" y="11048"/>
                    <a:pt x="218636" y="25879"/>
                    <a:pt x="229728" y="40238"/>
                  </a:cubicBezTo>
                  <a:lnTo>
                    <a:pt x="244130" y="56876"/>
                  </a:lnTo>
                  <a:cubicBezTo>
                    <a:pt x="247096" y="59799"/>
                    <a:pt x="250364" y="62464"/>
                    <a:pt x="253846" y="64786"/>
                  </a:cubicBezTo>
                  <a:cubicBezTo>
                    <a:pt x="260252" y="68010"/>
                    <a:pt x="266313" y="71836"/>
                    <a:pt x="272031" y="76179"/>
                  </a:cubicBezTo>
                  <a:cubicBezTo>
                    <a:pt x="282822" y="87356"/>
                    <a:pt x="282521" y="105197"/>
                    <a:pt x="271300" y="115988"/>
                  </a:cubicBezTo>
                  <a:cubicBezTo>
                    <a:pt x="271042" y="116246"/>
                    <a:pt x="270741" y="116504"/>
                    <a:pt x="270483" y="116762"/>
                  </a:cubicBezTo>
                  <a:cubicBezTo>
                    <a:pt x="283079" y="120975"/>
                    <a:pt x="291420" y="132926"/>
                    <a:pt x="291033" y="146167"/>
                  </a:cubicBezTo>
                  <a:cubicBezTo>
                    <a:pt x="290087" y="153175"/>
                    <a:pt x="288281" y="160053"/>
                    <a:pt x="285702" y="166631"/>
                  </a:cubicBezTo>
                  <a:cubicBezTo>
                    <a:pt x="283122" y="173294"/>
                    <a:pt x="282993" y="180646"/>
                    <a:pt x="285315" y="187396"/>
                  </a:cubicBezTo>
                  <a:cubicBezTo>
                    <a:pt x="288196" y="193844"/>
                    <a:pt x="296492" y="198229"/>
                    <a:pt x="302511" y="194747"/>
                  </a:cubicBezTo>
                  <a:cubicBezTo>
                    <a:pt x="300276" y="204076"/>
                    <a:pt x="293956" y="211857"/>
                    <a:pt x="285315" y="215984"/>
                  </a:cubicBezTo>
                  <a:cubicBezTo>
                    <a:pt x="288754" y="219423"/>
                    <a:pt x="293354" y="221401"/>
                    <a:pt x="298212" y="221530"/>
                  </a:cubicBezTo>
                  <a:cubicBezTo>
                    <a:pt x="285530" y="251924"/>
                    <a:pt x="250536" y="268132"/>
                    <a:pt x="217605" y="268519"/>
                  </a:cubicBezTo>
                  <a:cubicBezTo>
                    <a:pt x="184674" y="268906"/>
                    <a:pt x="153119" y="256653"/>
                    <a:pt x="122423" y="244573"/>
                  </a:cubicBezTo>
                  <a:lnTo>
                    <a:pt x="33561" y="222089"/>
                  </a:lnTo>
                  <a:cubicBezTo>
                    <a:pt x="25780" y="220369"/>
                    <a:pt x="22470" y="210954"/>
                    <a:pt x="22513" y="202958"/>
                  </a:cubicBezTo>
                  <a:cubicBezTo>
                    <a:pt x="22556" y="194962"/>
                    <a:pt x="24533" y="186621"/>
                    <a:pt x="21653" y="179184"/>
                  </a:cubicBezTo>
                  <a:cubicBezTo>
                    <a:pt x="17655" y="168995"/>
                    <a:pt x="5747" y="163622"/>
                    <a:pt x="1577" y="153390"/>
                  </a:cubicBezTo>
                  <a:cubicBezTo>
                    <a:pt x="-3238" y="141825"/>
                    <a:pt x="3769" y="128928"/>
                    <a:pt x="11894" y="119470"/>
                  </a:cubicBezTo>
                  <a:lnTo>
                    <a:pt x="11894" y="11947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7" name="Google Shape;1307;p76"/>
            <p:cNvSpPr/>
            <p:nvPr/>
          </p:nvSpPr>
          <p:spPr>
            <a:xfrm>
              <a:off x="5594697" y="3323483"/>
              <a:ext cx="180622" cy="326869"/>
            </a:xfrm>
            <a:custGeom>
              <a:avLst/>
              <a:gdLst/>
              <a:ahLst/>
              <a:cxnLst/>
              <a:rect l="l" t="t" r="r" b="b"/>
              <a:pathLst>
                <a:path w="180622" h="326869" extrusionOk="0">
                  <a:moveTo>
                    <a:pt x="88850" y="346"/>
                  </a:moveTo>
                  <a:lnTo>
                    <a:pt x="93751" y="2"/>
                  </a:lnTo>
                  <a:cubicBezTo>
                    <a:pt x="146500" y="-299"/>
                    <a:pt x="176293" y="44368"/>
                    <a:pt x="175132" y="97118"/>
                  </a:cubicBezTo>
                  <a:lnTo>
                    <a:pt x="180592" y="266931"/>
                  </a:lnTo>
                  <a:cubicBezTo>
                    <a:pt x="181624" y="299776"/>
                    <a:pt x="155787" y="323592"/>
                    <a:pt x="123071" y="326387"/>
                  </a:cubicBezTo>
                  <a:lnTo>
                    <a:pt x="123071" y="326387"/>
                  </a:lnTo>
                  <a:cubicBezTo>
                    <a:pt x="88678" y="329310"/>
                    <a:pt x="59917" y="319379"/>
                    <a:pt x="57553" y="284944"/>
                  </a:cubicBezTo>
                  <a:cubicBezTo>
                    <a:pt x="56908" y="275443"/>
                    <a:pt x="56435" y="268779"/>
                    <a:pt x="56392" y="268779"/>
                  </a:cubicBezTo>
                  <a:cubicBezTo>
                    <a:pt x="56349" y="268779"/>
                    <a:pt x="5319" y="264136"/>
                    <a:pt x="1450" y="213665"/>
                  </a:cubicBezTo>
                  <a:cubicBezTo>
                    <a:pt x="-441" y="189247"/>
                    <a:pt x="-184" y="138689"/>
                    <a:pt x="547" y="92947"/>
                  </a:cubicBezTo>
                  <a:cubicBezTo>
                    <a:pt x="1450" y="43852"/>
                    <a:pt x="39841" y="3613"/>
                    <a:pt x="88850" y="346"/>
                  </a:cubicBezTo>
                  <a:lnTo>
                    <a:pt x="88850" y="346"/>
                  </a:ln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8" name="Google Shape;1308;p76"/>
            <p:cNvSpPr/>
            <p:nvPr/>
          </p:nvSpPr>
          <p:spPr>
            <a:xfrm>
              <a:off x="5651089" y="3568660"/>
              <a:ext cx="64486" cy="36490"/>
            </a:xfrm>
            <a:custGeom>
              <a:avLst/>
              <a:gdLst/>
              <a:ahLst/>
              <a:cxnLst/>
              <a:rect l="l" t="t" r="r" b="b"/>
              <a:pathLst>
                <a:path w="64486" h="36490" extrusionOk="0">
                  <a:moveTo>
                    <a:pt x="0" y="23688"/>
                  </a:moveTo>
                  <a:cubicBezTo>
                    <a:pt x="23301" y="22097"/>
                    <a:pt x="45699" y="13886"/>
                    <a:pt x="64486" y="0"/>
                  </a:cubicBezTo>
                  <a:cubicBezTo>
                    <a:pt x="64486" y="0"/>
                    <a:pt x="50815" y="37789"/>
                    <a:pt x="0" y="36456"/>
                  </a:cubicBezTo>
                  <a:lnTo>
                    <a:pt x="0" y="23688"/>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76"/>
            <p:cNvSpPr/>
            <p:nvPr/>
          </p:nvSpPr>
          <p:spPr>
            <a:xfrm>
              <a:off x="5617385" y="3448843"/>
              <a:ext cx="14487" cy="13803"/>
            </a:xfrm>
            <a:custGeom>
              <a:avLst/>
              <a:gdLst/>
              <a:ahLst/>
              <a:cxnLst/>
              <a:rect l="l" t="t" r="r" b="b"/>
              <a:pathLst>
                <a:path w="14487" h="13803" extrusionOk="0">
                  <a:moveTo>
                    <a:pt x="0" y="6966"/>
                  </a:moveTo>
                  <a:cubicBezTo>
                    <a:pt x="215" y="10878"/>
                    <a:pt x="3525" y="13888"/>
                    <a:pt x="7437" y="13802"/>
                  </a:cubicBezTo>
                  <a:cubicBezTo>
                    <a:pt x="11264" y="13888"/>
                    <a:pt x="14402" y="10835"/>
                    <a:pt x="14488" y="7009"/>
                  </a:cubicBezTo>
                  <a:lnTo>
                    <a:pt x="14488" y="6837"/>
                  </a:lnTo>
                  <a:cubicBezTo>
                    <a:pt x="14273" y="2925"/>
                    <a:pt x="10962" y="-84"/>
                    <a:pt x="7051" y="2"/>
                  </a:cubicBezTo>
                  <a:cubicBezTo>
                    <a:pt x="3224" y="-41"/>
                    <a:pt x="43" y="3054"/>
                    <a:pt x="0" y="6880"/>
                  </a:cubicBezTo>
                  <a:lnTo>
                    <a:pt x="0" y="696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76"/>
            <p:cNvSpPr/>
            <p:nvPr/>
          </p:nvSpPr>
          <p:spPr>
            <a:xfrm>
              <a:off x="5607269" y="3428211"/>
              <a:ext cx="28768" cy="8665"/>
            </a:xfrm>
            <a:custGeom>
              <a:avLst/>
              <a:gdLst/>
              <a:ahLst/>
              <a:cxnLst/>
              <a:rect l="l" t="t" r="r" b="b"/>
              <a:pathLst>
                <a:path w="28768" h="8665" extrusionOk="0">
                  <a:moveTo>
                    <a:pt x="141" y="8554"/>
                  </a:moveTo>
                  <a:cubicBezTo>
                    <a:pt x="1087" y="9413"/>
                    <a:pt x="6289" y="5028"/>
                    <a:pt x="14070" y="4555"/>
                  </a:cubicBezTo>
                  <a:cubicBezTo>
                    <a:pt x="21852" y="4083"/>
                    <a:pt x="27784" y="7608"/>
                    <a:pt x="28558" y="6576"/>
                  </a:cubicBezTo>
                  <a:cubicBezTo>
                    <a:pt x="29332" y="5544"/>
                    <a:pt x="27913" y="4513"/>
                    <a:pt x="25333" y="2836"/>
                  </a:cubicBezTo>
                  <a:cubicBezTo>
                    <a:pt x="21808" y="729"/>
                    <a:pt x="17724" y="-217"/>
                    <a:pt x="13640" y="42"/>
                  </a:cubicBezTo>
                  <a:cubicBezTo>
                    <a:pt x="9599" y="299"/>
                    <a:pt x="5773" y="1804"/>
                    <a:pt x="2635" y="4340"/>
                  </a:cubicBezTo>
                  <a:cubicBezTo>
                    <a:pt x="356" y="6404"/>
                    <a:pt x="-332" y="8167"/>
                    <a:pt x="141" y="8554"/>
                  </a:cubicBezTo>
                  <a:lnTo>
                    <a:pt x="141" y="855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76"/>
            <p:cNvSpPr/>
            <p:nvPr/>
          </p:nvSpPr>
          <p:spPr>
            <a:xfrm>
              <a:off x="5689910" y="3446608"/>
              <a:ext cx="14444" cy="13848"/>
            </a:xfrm>
            <a:custGeom>
              <a:avLst/>
              <a:gdLst/>
              <a:ahLst/>
              <a:cxnLst/>
              <a:rect l="l" t="t" r="r" b="b"/>
              <a:pathLst>
                <a:path w="14444" h="13848" extrusionOk="0">
                  <a:moveTo>
                    <a:pt x="0" y="7009"/>
                  </a:moveTo>
                  <a:cubicBezTo>
                    <a:pt x="172" y="10921"/>
                    <a:pt x="3482" y="13974"/>
                    <a:pt x="7394" y="13845"/>
                  </a:cubicBezTo>
                  <a:cubicBezTo>
                    <a:pt x="11221" y="13888"/>
                    <a:pt x="14402" y="10792"/>
                    <a:pt x="14445" y="6966"/>
                  </a:cubicBezTo>
                  <a:lnTo>
                    <a:pt x="14445" y="6880"/>
                  </a:lnTo>
                  <a:cubicBezTo>
                    <a:pt x="14230" y="2968"/>
                    <a:pt x="10919" y="-84"/>
                    <a:pt x="7008" y="2"/>
                  </a:cubicBezTo>
                  <a:cubicBezTo>
                    <a:pt x="3181" y="-41"/>
                    <a:pt x="43" y="3011"/>
                    <a:pt x="0" y="6837"/>
                  </a:cubicBezTo>
                  <a:lnTo>
                    <a:pt x="0" y="7009"/>
                  </a:lnTo>
                  <a:lnTo>
                    <a:pt x="0" y="700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76"/>
            <p:cNvSpPr/>
            <p:nvPr/>
          </p:nvSpPr>
          <p:spPr>
            <a:xfrm>
              <a:off x="5683553" y="3426523"/>
              <a:ext cx="28754" cy="8643"/>
            </a:xfrm>
            <a:custGeom>
              <a:avLst/>
              <a:gdLst/>
              <a:ahLst/>
              <a:cxnLst/>
              <a:rect l="l" t="t" r="r" b="b"/>
              <a:pathLst>
                <a:path w="28754" h="8643" extrusionOk="0">
                  <a:moveTo>
                    <a:pt x="123" y="8522"/>
                  </a:moveTo>
                  <a:cubicBezTo>
                    <a:pt x="1069" y="9425"/>
                    <a:pt x="6314" y="4997"/>
                    <a:pt x="14052" y="4524"/>
                  </a:cubicBezTo>
                  <a:cubicBezTo>
                    <a:pt x="21790" y="4051"/>
                    <a:pt x="27766" y="7576"/>
                    <a:pt x="28540" y="6587"/>
                  </a:cubicBezTo>
                  <a:cubicBezTo>
                    <a:pt x="29314" y="5599"/>
                    <a:pt x="27938" y="4481"/>
                    <a:pt x="25315" y="2847"/>
                  </a:cubicBezTo>
                  <a:cubicBezTo>
                    <a:pt x="21834" y="741"/>
                    <a:pt x="17749" y="-248"/>
                    <a:pt x="13665" y="53"/>
                  </a:cubicBezTo>
                  <a:cubicBezTo>
                    <a:pt x="9624" y="268"/>
                    <a:pt x="5755" y="1773"/>
                    <a:pt x="2617" y="4352"/>
                  </a:cubicBezTo>
                  <a:cubicBezTo>
                    <a:pt x="553" y="6373"/>
                    <a:pt x="-350" y="8135"/>
                    <a:pt x="123" y="8522"/>
                  </a:cubicBezTo>
                  <a:lnTo>
                    <a:pt x="123" y="852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76"/>
            <p:cNvSpPr/>
            <p:nvPr/>
          </p:nvSpPr>
          <p:spPr>
            <a:xfrm>
              <a:off x="5639449" y="3431560"/>
              <a:ext cx="20194" cy="65849"/>
            </a:xfrm>
            <a:custGeom>
              <a:avLst/>
              <a:gdLst/>
              <a:ahLst/>
              <a:cxnLst/>
              <a:rect l="l" t="t" r="r" b="b"/>
              <a:pathLst>
                <a:path w="20194" h="65849" extrusionOk="0">
                  <a:moveTo>
                    <a:pt x="20195" y="64919"/>
                  </a:moveTo>
                  <a:cubicBezTo>
                    <a:pt x="15982" y="63887"/>
                    <a:pt x="11640" y="63414"/>
                    <a:pt x="7298" y="63457"/>
                  </a:cubicBezTo>
                  <a:cubicBezTo>
                    <a:pt x="5277" y="63457"/>
                    <a:pt x="3385" y="63113"/>
                    <a:pt x="2999" y="61780"/>
                  </a:cubicBezTo>
                  <a:cubicBezTo>
                    <a:pt x="2698" y="59760"/>
                    <a:pt x="2999" y="57653"/>
                    <a:pt x="3944" y="55805"/>
                  </a:cubicBezTo>
                  <a:lnTo>
                    <a:pt x="8845" y="40328"/>
                  </a:lnTo>
                  <a:cubicBezTo>
                    <a:pt x="15595" y="18317"/>
                    <a:pt x="20367" y="261"/>
                    <a:pt x="19464" y="3"/>
                  </a:cubicBezTo>
                  <a:cubicBezTo>
                    <a:pt x="18561" y="-255"/>
                    <a:pt x="12371" y="17199"/>
                    <a:pt x="5621" y="39382"/>
                  </a:cubicBezTo>
                  <a:cubicBezTo>
                    <a:pt x="3987" y="44799"/>
                    <a:pt x="2440" y="50001"/>
                    <a:pt x="978" y="54945"/>
                  </a:cubicBezTo>
                  <a:cubicBezTo>
                    <a:pt x="-97" y="57438"/>
                    <a:pt x="-312" y="60190"/>
                    <a:pt x="462" y="62812"/>
                  </a:cubicBezTo>
                  <a:cubicBezTo>
                    <a:pt x="1150" y="64188"/>
                    <a:pt x="2397" y="65177"/>
                    <a:pt x="3901" y="65478"/>
                  </a:cubicBezTo>
                  <a:cubicBezTo>
                    <a:pt x="5019" y="65692"/>
                    <a:pt x="6180" y="65779"/>
                    <a:pt x="7298" y="65735"/>
                  </a:cubicBezTo>
                  <a:cubicBezTo>
                    <a:pt x="11597" y="66036"/>
                    <a:pt x="15939" y="65735"/>
                    <a:pt x="20195" y="64919"/>
                  </a:cubicBezTo>
                  <a:lnTo>
                    <a:pt x="20195" y="6491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76"/>
            <p:cNvSpPr/>
            <p:nvPr/>
          </p:nvSpPr>
          <p:spPr>
            <a:xfrm>
              <a:off x="5682028" y="3396653"/>
              <a:ext cx="35742" cy="9320"/>
            </a:xfrm>
            <a:custGeom>
              <a:avLst/>
              <a:gdLst/>
              <a:ahLst/>
              <a:cxnLst/>
              <a:rect l="l" t="t" r="r" b="b"/>
              <a:pathLst>
                <a:path w="35742" h="9320" extrusionOk="0">
                  <a:moveTo>
                    <a:pt x="57" y="6836"/>
                  </a:moveTo>
                  <a:cubicBezTo>
                    <a:pt x="960" y="8900"/>
                    <a:pt x="8655" y="7395"/>
                    <a:pt x="17812" y="7911"/>
                  </a:cubicBezTo>
                  <a:cubicBezTo>
                    <a:pt x="26969" y="8427"/>
                    <a:pt x="34536" y="10448"/>
                    <a:pt x="35653" y="8470"/>
                  </a:cubicBezTo>
                  <a:cubicBezTo>
                    <a:pt x="36126" y="7524"/>
                    <a:pt x="34708" y="5633"/>
                    <a:pt x="31613" y="3784"/>
                  </a:cubicBezTo>
                  <a:cubicBezTo>
                    <a:pt x="23229" y="-773"/>
                    <a:pt x="13255" y="-1246"/>
                    <a:pt x="4485" y="2537"/>
                  </a:cubicBezTo>
                  <a:cubicBezTo>
                    <a:pt x="1261" y="4085"/>
                    <a:pt x="-330" y="5891"/>
                    <a:pt x="57" y="683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76"/>
            <p:cNvSpPr/>
            <p:nvPr/>
          </p:nvSpPr>
          <p:spPr>
            <a:xfrm>
              <a:off x="5608695" y="3401587"/>
              <a:ext cx="26605" cy="9789"/>
            </a:xfrm>
            <a:custGeom>
              <a:avLst/>
              <a:gdLst/>
              <a:ahLst/>
              <a:cxnLst/>
              <a:rect l="l" t="t" r="r" b="b"/>
              <a:pathLst>
                <a:path w="26605" h="9789" extrusionOk="0">
                  <a:moveTo>
                    <a:pt x="263" y="9168"/>
                  </a:moveTo>
                  <a:cubicBezTo>
                    <a:pt x="1725" y="10845"/>
                    <a:pt x="6970" y="8652"/>
                    <a:pt x="13376" y="8136"/>
                  </a:cubicBezTo>
                  <a:cubicBezTo>
                    <a:pt x="19781" y="7620"/>
                    <a:pt x="25370" y="8566"/>
                    <a:pt x="26488" y="6632"/>
                  </a:cubicBezTo>
                  <a:cubicBezTo>
                    <a:pt x="26961" y="5729"/>
                    <a:pt x="26015" y="4009"/>
                    <a:pt x="23521" y="2333"/>
                  </a:cubicBezTo>
                  <a:cubicBezTo>
                    <a:pt x="20211" y="484"/>
                    <a:pt x="16428" y="-290"/>
                    <a:pt x="12645" y="97"/>
                  </a:cubicBezTo>
                  <a:cubicBezTo>
                    <a:pt x="8861" y="441"/>
                    <a:pt x="5250" y="1946"/>
                    <a:pt x="2370" y="4396"/>
                  </a:cubicBezTo>
                  <a:cubicBezTo>
                    <a:pt x="220" y="6460"/>
                    <a:pt x="-424" y="8179"/>
                    <a:pt x="263" y="9168"/>
                  </a:cubicBezTo>
                  <a:lnTo>
                    <a:pt x="263" y="9168"/>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76"/>
            <p:cNvSpPr/>
            <p:nvPr/>
          </p:nvSpPr>
          <p:spPr>
            <a:xfrm>
              <a:off x="5768110" y="3455964"/>
              <a:ext cx="35192" cy="53146"/>
            </a:xfrm>
            <a:custGeom>
              <a:avLst/>
              <a:gdLst/>
              <a:ahLst/>
              <a:cxnLst/>
              <a:rect l="l" t="t" r="r" b="b"/>
              <a:pathLst>
                <a:path w="35192" h="53146" extrusionOk="0">
                  <a:moveTo>
                    <a:pt x="0" y="2382"/>
                  </a:moveTo>
                  <a:cubicBezTo>
                    <a:pt x="817" y="1952"/>
                    <a:pt x="34049" y="-10128"/>
                    <a:pt x="35167" y="24522"/>
                  </a:cubicBezTo>
                  <a:cubicBezTo>
                    <a:pt x="36284" y="59173"/>
                    <a:pt x="1290" y="53111"/>
                    <a:pt x="1204" y="52122"/>
                  </a:cubicBezTo>
                  <a:cubicBezTo>
                    <a:pt x="1118" y="51134"/>
                    <a:pt x="0" y="2382"/>
                    <a:pt x="0" y="2382"/>
                  </a:cubicBez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76"/>
            <p:cNvSpPr/>
            <p:nvPr/>
          </p:nvSpPr>
          <p:spPr>
            <a:xfrm>
              <a:off x="5779440" y="3467232"/>
              <a:ext cx="15065" cy="30338"/>
            </a:xfrm>
            <a:custGeom>
              <a:avLst/>
              <a:gdLst/>
              <a:ahLst/>
              <a:cxnLst/>
              <a:rect l="l" t="t" r="r" b="b"/>
              <a:pathLst>
                <a:path w="15065" h="30338" extrusionOk="0">
                  <a:moveTo>
                    <a:pt x="19" y="27398"/>
                  </a:moveTo>
                  <a:cubicBezTo>
                    <a:pt x="19" y="27398"/>
                    <a:pt x="664" y="27785"/>
                    <a:pt x="1696" y="28215"/>
                  </a:cubicBezTo>
                  <a:cubicBezTo>
                    <a:pt x="3157" y="28817"/>
                    <a:pt x="4748" y="28817"/>
                    <a:pt x="6210" y="28215"/>
                  </a:cubicBezTo>
                  <a:cubicBezTo>
                    <a:pt x="9821" y="26753"/>
                    <a:pt x="12701" y="20864"/>
                    <a:pt x="12659" y="14630"/>
                  </a:cubicBezTo>
                  <a:cubicBezTo>
                    <a:pt x="12659" y="11664"/>
                    <a:pt x="12014" y="8740"/>
                    <a:pt x="10724" y="6032"/>
                  </a:cubicBezTo>
                  <a:cubicBezTo>
                    <a:pt x="9950" y="3925"/>
                    <a:pt x="8187" y="2335"/>
                    <a:pt x="5995" y="1733"/>
                  </a:cubicBezTo>
                  <a:cubicBezTo>
                    <a:pt x="4576" y="1389"/>
                    <a:pt x="3114" y="2162"/>
                    <a:pt x="2512" y="3495"/>
                  </a:cubicBezTo>
                  <a:cubicBezTo>
                    <a:pt x="2083" y="4484"/>
                    <a:pt x="2512" y="5172"/>
                    <a:pt x="2126" y="5215"/>
                  </a:cubicBezTo>
                  <a:cubicBezTo>
                    <a:pt x="1739" y="5258"/>
                    <a:pt x="1395" y="4656"/>
                    <a:pt x="1610" y="3237"/>
                  </a:cubicBezTo>
                  <a:cubicBezTo>
                    <a:pt x="1782" y="2377"/>
                    <a:pt x="2255" y="1604"/>
                    <a:pt x="2900" y="1002"/>
                  </a:cubicBezTo>
                  <a:cubicBezTo>
                    <a:pt x="3845" y="271"/>
                    <a:pt x="5006" y="-73"/>
                    <a:pt x="6210" y="13"/>
                  </a:cubicBezTo>
                  <a:cubicBezTo>
                    <a:pt x="9133" y="486"/>
                    <a:pt x="11584" y="2463"/>
                    <a:pt x="12701" y="5172"/>
                  </a:cubicBezTo>
                  <a:cubicBezTo>
                    <a:pt x="14249" y="8138"/>
                    <a:pt x="15066" y="11406"/>
                    <a:pt x="15066" y="14759"/>
                  </a:cubicBezTo>
                  <a:cubicBezTo>
                    <a:pt x="15066" y="21766"/>
                    <a:pt x="11712" y="28387"/>
                    <a:pt x="6768" y="30020"/>
                  </a:cubicBezTo>
                  <a:cubicBezTo>
                    <a:pt x="4920" y="30622"/>
                    <a:pt x="2857" y="30364"/>
                    <a:pt x="1223" y="29290"/>
                  </a:cubicBezTo>
                  <a:cubicBezTo>
                    <a:pt x="105" y="28215"/>
                    <a:pt x="-67" y="27484"/>
                    <a:pt x="19" y="27398"/>
                  </a:cubicBezTo>
                  <a:lnTo>
                    <a:pt x="19" y="27398"/>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8" name="Google Shape;1318;p76"/>
            <p:cNvSpPr/>
            <p:nvPr/>
          </p:nvSpPr>
          <p:spPr>
            <a:xfrm>
              <a:off x="5615155" y="3317307"/>
              <a:ext cx="168919" cy="167279"/>
            </a:xfrm>
            <a:custGeom>
              <a:avLst/>
              <a:gdLst/>
              <a:ahLst/>
              <a:cxnLst/>
              <a:rect l="l" t="t" r="r" b="b"/>
              <a:pathLst>
                <a:path w="168919" h="167279" extrusionOk="0">
                  <a:moveTo>
                    <a:pt x="1155" y="41301"/>
                  </a:moveTo>
                  <a:cubicBezTo>
                    <a:pt x="-4520" y="38334"/>
                    <a:pt x="11859" y="19805"/>
                    <a:pt x="25487" y="13228"/>
                  </a:cubicBezTo>
                  <a:cubicBezTo>
                    <a:pt x="46080" y="3297"/>
                    <a:pt x="77764" y="-3281"/>
                    <a:pt x="97067" y="1706"/>
                  </a:cubicBezTo>
                  <a:cubicBezTo>
                    <a:pt x="120325" y="7725"/>
                    <a:pt x="139800" y="18903"/>
                    <a:pt x="151923" y="39538"/>
                  </a:cubicBezTo>
                  <a:cubicBezTo>
                    <a:pt x="163573" y="60690"/>
                    <a:pt x="169420" y="84592"/>
                    <a:pt x="168818" y="108753"/>
                  </a:cubicBezTo>
                  <a:cubicBezTo>
                    <a:pt x="169334" y="116191"/>
                    <a:pt x="167872" y="123585"/>
                    <a:pt x="164519" y="130248"/>
                  </a:cubicBezTo>
                  <a:cubicBezTo>
                    <a:pt x="159876" y="137987"/>
                    <a:pt x="150719" y="143146"/>
                    <a:pt x="151364" y="153593"/>
                  </a:cubicBezTo>
                  <a:cubicBezTo>
                    <a:pt x="151708" y="157462"/>
                    <a:pt x="150504" y="161288"/>
                    <a:pt x="148011" y="164254"/>
                  </a:cubicBezTo>
                  <a:cubicBezTo>
                    <a:pt x="141820" y="171133"/>
                    <a:pt x="133953" y="164985"/>
                    <a:pt x="130212" y="158708"/>
                  </a:cubicBezTo>
                  <a:cubicBezTo>
                    <a:pt x="122302" y="145338"/>
                    <a:pt x="121056" y="129174"/>
                    <a:pt x="120024" y="113654"/>
                  </a:cubicBezTo>
                  <a:cubicBezTo>
                    <a:pt x="118691" y="102648"/>
                    <a:pt x="119164" y="91471"/>
                    <a:pt x="121443" y="80637"/>
                  </a:cubicBezTo>
                  <a:cubicBezTo>
                    <a:pt x="122990" y="74833"/>
                    <a:pt x="125742" y="69331"/>
                    <a:pt x="126816" y="63441"/>
                  </a:cubicBezTo>
                  <a:cubicBezTo>
                    <a:pt x="128407" y="57551"/>
                    <a:pt x="127375" y="51275"/>
                    <a:pt x="123979" y="46245"/>
                  </a:cubicBezTo>
                  <a:cubicBezTo>
                    <a:pt x="123076" y="45256"/>
                    <a:pt x="122131" y="44310"/>
                    <a:pt x="121098" y="43450"/>
                  </a:cubicBezTo>
                  <a:cubicBezTo>
                    <a:pt x="111039" y="35067"/>
                    <a:pt x="97282" y="32789"/>
                    <a:pt x="85072" y="37475"/>
                  </a:cubicBezTo>
                  <a:cubicBezTo>
                    <a:pt x="65769" y="44826"/>
                    <a:pt x="32667" y="55918"/>
                    <a:pt x="23810" y="49512"/>
                  </a:cubicBezTo>
                  <a:cubicBezTo>
                    <a:pt x="10913" y="40269"/>
                    <a:pt x="7947" y="34121"/>
                    <a:pt x="7947" y="34121"/>
                  </a:cubicBezTo>
                  <a:lnTo>
                    <a:pt x="1155" y="41301"/>
                  </a:lnTo>
                  <a:lnTo>
                    <a:pt x="1155" y="41301"/>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9" name="Google Shape;1319;p76"/>
            <p:cNvSpPr/>
            <p:nvPr/>
          </p:nvSpPr>
          <p:spPr>
            <a:xfrm>
              <a:off x="5630806" y="3310523"/>
              <a:ext cx="129091" cy="61434"/>
            </a:xfrm>
            <a:custGeom>
              <a:avLst/>
              <a:gdLst/>
              <a:ahLst/>
              <a:cxnLst/>
              <a:rect l="l" t="t" r="r" b="b"/>
              <a:pathLst>
                <a:path w="129091" h="61434" extrusionOk="0">
                  <a:moveTo>
                    <a:pt x="79481" y="3804"/>
                  </a:moveTo>
                  <a:cubicBezTo>
                    <a:pt x="60178" y="-2559"/>
                    <a:pt x="39113" y="-882"/>
                    <a:pt x="21056" y="8404"/>
                  </a:cubicBezTo>
                  <a:cubicBezTo>
                    <a:pt x="11341" y="13133"/>
                    <a:pt x="4032" y="21602"/>
                    <a:pt x="722" y="31877"/>
                  </a:cubicBezTo>
                  <a:cubicBezTo>
                    <a:pt x="-1901" y="42195"/>
                    <a:pt x="2743" y="54705"/>
                    <a:pt x="12716" y="58488"/>
                  </a:cubicBezTo>
                  <a:lnTo>
                    <a:pt x="13404" y="58918"/>
                  </a:lnTo>
                  <a:cubicBezTo>
                    <a:pt x="28279" y="63561"/>
                    <a:pt x="37866" y="61325"/>
                    <a:pt x="52483" y="55909"/>
                  </a:cubicBezTo>
                  <a:cubicBezTo>
                    <a:pt x="64778" y="51309"/>
                    <a:pt x="75612" y="43398"/>
                    <a:pt x="87950" y="38712"/>
                  </a:cubicBezTo>
                  <a:cubicBezTo>
                    <a:pt x="101148" y="33897"/>
                    <a:pt x="115464" y="33123"/>
                    <a:pt x="129092" y="36520"/>
                  </a:cubicBezTo>
                  <a:cubicBezTo>
                    <a:pt x="115722" y="21473"/>
                    <a:pt x="98612" y="10166"/>
                    <a:pt x="79481" y="380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76"/>
            <p:cNvSpPr/>
            <p:nvPr/>
          </p:nvSpPr>
          <p:spPr>
            <a:xfrm>
              <a:off x="5654529" y="3509752"/>
              <a:ext cx="27031" cy="21205"/>
            </a:xfrm>
            <a:custGeom>
              <a:avLst/>
              <a:gdLst/>
              <a:ahLst/>
              <a:cxnLst/>
              <a:rect l="l" t="t" r="r" b="b"/>
              <a:pathLst>
                <a:path w="27031" h="21205" extrusionOk="0">
                  <a:moveTo>
                    <a:pt x="22011" y="97"/>
                  </a:moveTo>
                  <a:cubicBezTo>
                    <a:pt x="22484" y="-32"/>
                    <a:pt x="22957" y="-32"/>
                    <a:pt x="23430" y="97"/>
                  </a:cubicBezTo>
                  <a:cubicBezTo>
                    <a:pt x="24075" y="398"/>
                    <a:pt x="24591" y="999"/>
                    <a:pt x="24805" y="1687"/>
                  </a:cubicBezTo>
                  <a:cubicBezTo>
                    <a:pt x="26611" y="4912"/>
                    <a:pt x="27342" y="8609"/>
                    <a:pt x="26912" y="12263"/>
                  </a:cubicBezTo>
                  <a:cubicBezTo>
                    <a:pt x="26224" y="15057"/>
                    <a:pt x="24504" y="17465"/>
                    <a:pt x="22054" y="18970"/>
                  </a:cubicBezTo>
                  <a:cubicBezTo>
                    <a:pt x="19603" y="20431"/>
                    <a:pt x="16809" y="21205"/>
                    <a:pt x="13972" y="21205"/>
                  </a:cubicBezTo>
                  <a:cubicBezTo>
                    <a:pt x="12338" y="21205"/>
                    <a:pt x="10748" y="20990"/>
                    <a:pt x="9200" y="20474"/>
                  </a:cubicBezTo>
                  <a:cubicBezTo>
                    <a:pt x="7695" y="19915"/>
                    <a:pt x="4170" y="18712"/>
                    <a:pt x="1676" y="11876"/>
                  </a:cubicBezTo>
                  <a:lnTo>
                    <a:pt x="0" y="7190"/>
                  </a:lnTo>
                  <a:cubicBezTo>
                    <a:pt x="5932" y="5255"/>
                    <a:pt x="16078" y="1859"/>
                    <a:pt x="22011" y="97"/>
                  </a:cubicBezTo>
                  <a:lnTo>
                    <a:pt x="22011" y="97"/>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76"/>
            <p:cNvSpPr/>
            <p:nvPr/>
          </p:nvSpPr>
          <p:spPr>
            <a:xfrm>
              <a:off x="5655302" y="3508742"/>
              <a:ext cx="27528" cy="22947"/>
            </a:xfrm>
            <a:custGeom>
              <a:avLst/>
              <a:gdLst/>
              <a:ahLst/>
              <a:cxnLst/>
              <a:rect l="l" t="t" r="r" b="b"/>
              <a:pathLst>
                <a:path w="27528" h="22947" extrusionOk="0">
                  <a:moveTo>
                    <a:pt x="5159" y="19937"/>
                  </a:moveTo>
                  <a:cubicBezTo>
                    <a:pt x="4901" y="19937"/>
                    <a:pt x="7739" y="23032"/>
                    <a:pt x="13757" y="22946"/>
                  </a:cubicBezTo>
                  <a:cubicBezTo>
                    <a:pt x="17325" y="22817"/>
                    <a:pt x="20722" y="21270"/>
                    <a:pt x="23172" y="18647"/>
                  </a:cubicBezTo>
                  <a:cubicBezTo>
                    <a:pt x="26267" y="15509"/>
                    <a:pt x="27858" y="11167"/>
                    <a:pt x="27471" y="6782"/>
                  </a:cubicBezTo>
                  <a:cubicBezTo>
                    <a:pt x="27428" y="4288"/>
                    <a:pt x="26096" y="1967"/>
                    <a:pt x="23946" y="677"/>
                  </a:cubicBezTo>
                  <a:cubicBezTo>
                    <a:pt x="21882" y="-226"/>
                    <a:pt x="19518" y="-226"/>
                    <a:pt x="17454" y="677"/>
                  </a:cubicBezTo>
                  <a:cubicBezTo>
                    <a:pt x="13929" y="1967"/>
                    <a:pt x="10877" y="3214"/>
                    <a:pt x="8254" y="4288"/>
                  </a:cubicBezTo>
                  <a:cubicBezTo>
                    <a:pt x="5374" y="5234"/>
                    <a:pt x="2579" y="6524"/>
                    <a:pt x="0" y="8115"/>
                  </a:cubicBezTo>
                  <a:cubicBezTo>
                    <a:pt x="3009" y="7728"/>
                    <a:pt x="5976" y="6954"/>
                    <a:pt x="8813" y="5793"/>
                  </a:cubicBezTo>
                  <a:lnTo>
                    <a:pt x="18099" y="2655"/>
                  </a:lnTo>
                  <a:cubicBezTo>
                    <a:pt x="19647" y="2053"/>
                    <a:pt x="21366" y="2053"/>
                    <a:pt x="22914" y="2655"/>
                  </a:cubicBezTo>
                  <a:cubicBezTo>
                    <a:pt x="24333" y="3643"/>
                    <a:pt x="25192" y="5234"/>
                    <a:pt x="25192" y="6954"/>
                  </a:cubicBezTo>
                  <a:cubicBezTo>
                    <a:pt x="25494" y="10694"/>
                    <a:pt x="24204" y="14348"/>
                    <a:pt x="21667" y="17099"/>
                  </a:cubicBezTo>
                  <a:cubicBezTo>
                    <a:pt x="19561" y="19335"/>
                    <a:pt x="16680" y="20754"/>
                    <a:pt x="13628" y="21055"/>
                  </a:cubicBezTo>
                  <a:cubicBezTo>
                    <a:pt x="10748" y="21270"/>
                    <a:pt x="7867" y="20883"/>
                    <a:pt x="5159" y="19937"/>
                  </a:cubicBezTo>
                  <a:lnTo>
                    <a:pt x="5159" y="19937"/>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76"/>
            <p:cNvSpPr/>
            <p:nvPr/>
          </p:nvSpPr>
          <p:spPr>
            <a:xfrm>
              <a:off x="5592020" y="3483733"/>
              <a:ext cx="159882" cy="109365"/>
            </a:xfrm>
            <a:custGeom>
              <a:avLst/>
              <a:gdLst/>
              <a:ahLst/>
              <a:cxnLst/>
              <a:rect l="l" t="t" r="r" b="b"/>
              <a:pathLst>
                <a:path w="159882" h="109365" extrusionOk="0">
                  <a:moveTo>
                    <a:pt x="0" y="29254"/>
                  </a:moveTo>
                  <a:cubicBezTo>
                    <a:pt x="0" y="27319"/>
                    <a:pt x="0" y="22031"/>
                    <a:pt x="559" y="22246"/>
                  </a:cubicBezTo>
                  <a:cubicBezTo>
                    <a:pt x="8168" y="24439"/>
                    <a:pt x="13112" y="22246"/>
                    <a:pt x="20248" y="15282"/>
                  </a:cubicBezTo>
                  <a:cubicBezTo>
                    <a:pt x="29792" y="6039"/>
                    <a:pt x="34006" y="-410"/>
                    <a:pt x="50342" y="20"/>
                  </a:cubicBezTo>
                  <a:cubicBezTo>
                    <a:pt x="58811" y="278"/>
                    <a:pt x="67151" y="2342"/>
                    <a:pt x="74718" y="6125"/>
                  </a:cubicBezTo>
                  <a:cubicBezTo>
                    <a:pt x="94880" y="15970"/>
                    <a:pt x="117838" y="18420"/>
                    <a:pt x="139634" y="13046"/>
                  </a:cubicBezTo>
                  <a:lnTo>
                    <a:pt x="159882" y="38841"/>
                  </a:lnTo>
                  <a:cubicBezTo>
                    <a:pt x="159882" y="38841"/>
                    <a:pt x="140322" y="117084"/>
                    <a:pt x="58725" y="108744"/>
                  </a:cubicBezTo>
                  <a:cubicBezTo>
                    <a:pt x="1375" y="103155"/>
                    <a:pt x="731" y="48514"/>
                    <a:pt x="0" y="29254"/>
                  </a:cubicBezTo>
                  <a:lnTo>
                    <a:pt x="0" y="2925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76"/>
            <p:cNvSpPr/>
            <p:nvPr/>
          </p:nvSpPr>
          <p:spPr>
            <a:xfrm>
              <a:off x="5591889" y="3483600"/>
              <a:ext cx="145052" cy="32356"/>
            </a:xfrm>
            <a:custGeom>
              <a:avLst/>
              <a:gdLst/>
              <a:ahLst/>
              <a:cxnLst/>
              <a:rect l="l" t="t" r="r" b="b"/>
              <a:pathLst>
                <a:path w="145052" h="32356" extrusionOk="0">
                  <a:moveTo>
                    <a:pt x="905" y="31881"/>
                  </a:moveTo>
                  <a:cubicBezTo>
                    <a:pt x="10750" y="33600"/>
                    <a:pt x="14447" y="30677"/>
                    <a:pt x="22615" y="22767"/>
                  </a:cubicBezTo>
                  <a:cubicBezTo>
                    <a:pt x="30784" y="14856"/>
                    <a:pt x="34395" y="11632"/>
                    <a:pt x="45701" y="10385"/>
                  </a:cubicBezTo>
                  <a:cubicBezTo>
                    <a:pt x="55374" y="9353"/>
                    <a:pt x="74548" y="16017"/>
                    <a:pt x="83490" y="19800"/>
                  </a:cubicBezTo>
                  <a:cubicBezTo>
                    <a:pt x="102234" y="27710"/>
                    <a:pt x="125320" y="24916"/>
                    <a:pt x="145053" y="19800"/>
                  </a:cubicBezTo>
                  <a:lnTo>
                    <a:pt x="144107" y="18725"/>
                  </a:lnTo>
                  <a:lnTo>
                    <a:pt x="139507" y="13008"/>
                  </a:lnTo>
                  <a:cubicBezTo>
                    <a:pt x="117754" y="18381"/>
                    <a:pt x="94797" y="15931"/>
                    <a:pt x="74634" y="6086"/>
                  </a:cubicBezTo>
                  <a:cubicBezTo>
                    <a:pt x="67024" y="2303"/>
                    <a:pt x="58684" y="239"/>
                    <a:pt x="50215" y="24"/>
                  </a:cubicBezTo>
                  <a:cubicBezTo>
                    <a:pt x="33922" y="-448"/>
                    <a:pt x="29752" y="6000"/>
                    <a:pt x="20122" y="15243"/>
                  </a:cubicBezTo>
                  <a:cubicBezTo>
                    <a:pt x="15135" y="20660"/>
                    <a:pt x="7912" y="23368"/>
                    <a:pt x="604" y="22551"/>
                  </a:cubicBezTo>
                  <a:cubicBezTo>
                    <a:pt x="604" y="22551"/>
                    <a:pt x="-41" y="22809"/>
                    <a:pt x="2" y="25561"/>
                  </a:cubicBezTo>
                  <a:cubicBezTo>
                    <a:pt x="131" y="27667"/>
                    <a:pt x="432" y="29817"/>
                    <a:pt x="905" y="318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76"/>
            <p:cNvSpPr/>
            <p:nvPr/>
          </p:nvSpPr>
          <p:spPr>
            <a:xfrm>
              <a:off x="5599242" y="3521774"/>
              <a:ext cx="116419" cy="21862"/>
            </a:xfrm>
            <a:custGeom>
              <a:avLst/>
              <a:gdLst/>
              <a:ahLst/>
              <a:cxnLst/>
              <a:rect l="l" t="t" r="r" b="b"/>
              <a:pathLst>
                <a:path w="116419" h="21862" extrusionOk="0">
                  <a:moveTo>
                    <a:pt x="0" y="17695"/>
                  </a:moveTo>
                  <a:cubicBezTo>
                    <a:pt x="0" y="17308"/>
                    <a:pt x="6707" y="18512"/>
                    <a:pt x="17497" y="19329"/>
                  </a:cubicBezTo>
                  <a:cubicBezTo>
                    <a:pt x="45656" y="21435"/>
                    <a:pt x="73987" y="17136"/>
                    <a:pt x="100255" y="6775"/>
                  </a:cubicBezTo>
                  <a:cubicBezTo>
                    <a:pt x="110314" y="2820"/>
                    <a:pt x="116247" y="-318"/>
                    <a:pt x="116419" y="26"/>
                  </a:cubicBezTo>
                  <a:cubicBezTo>
                    <a:pt x="115215" y="1058"/>
                    <a:pt x="113840" y="1874"/>
                    <a:pt x="112421" y="2562"/>
                  </a:cubicBezTo>
                  <a:cubicBezTo>
                    <a:pt x="108681" y="4626"/>
                    <a:pt x="104811" y="6560"/>
                    <a:pt x="100856" y="8237"/>
                  </a:cubicBezTo>
                  <a:cubicBezTo>
                    <a:pt x="74589" y="19587"/>
                    <a:pt x="45785" y="23972"/>
                    <a:pt x="17325" y="20919"/>
                  </a:cubicBezTo>
                  <a:cubicBezTo>
                    <a:pt x="12983" y="20489"/>
                    <a:pt x="8684" y="19802"/>
                    <a:pt x="4428" y="18899"/>
                  </a:cubicBezTo>
                  <a:cubicBezTo>
                    <a:pt x="2924" y="18641"/>
                    <a:pt x="1419" y="18254"/>
                    <a:pt x="0" y="17695"/>
                  </a:cubicBezTo>
                  <a:lnTo>
                    <a:pt x="0" y="1769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76"/>
            <p:cNvSpPr/>
            <p:nvPr/>
          </p:nvSpPr>
          <p:spPr>
            <a:xfrm>
              <a:off x="5622543" y="3548325"/>
              <a:ext cx="71063" cy="13117"/>
            </a:xfrm>
            <a:custGeom>
              <a:avLst/>
              <a:gdLst/>
              <a:ahLst/>
              <a:cxnLst/>
              <a:rect l="l" t="t" r="r" b="b"/>
              <a:pathLst>
                <a:path w="71063" h="13117" extrusionOk="0">
                  <a:moveTo>
                    <a:pt x="0" y="8598"/>
                  </a:moveTo>
                  <a:cubicBezTo>
                    <a:pt x="23989" y="13714"/>
                    <a:pt x="48966" y="10662"/>
                    <a:pt x="71064" y="0"/>
                  </a:cubicBezTo>
                  <a:cubicBezTo>
                    <a:pt x="68269" y="2279"/>
                    <a:pt x="65088" y="4084"/>
                    <a:pt x="61735" y="5417"/>
                  </a:cubicBezTo>
                  <a:cubicBezTo>
                    <a:pt x="53738" y="9028"/>
                    <a:pt x="45269" y="11393"/>
                    <a:pt x="36542" y="12467"/>
                  </a:cubicBezTo>
                  <a:cubicBezTo>
                    <a:pt x="27858" y="13542"/>
                    <a:pt x="19045" y="13284"/>
                    <a:pt x="10404" y="11694"/>
                  </a:cubicBezTo>
                  <a:cubicBezTo>
                    <a:pt x="6792" y="11178"/>
                    <a:pt x="3310" y="10146"/>
                    <a:pt x="0" y="8598"/>
                  </a:cubicBezTo>
                  <a:lnTo>
                    <a:pt x="0" y="859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76"/>
            <p:cNvSpPr/>
            <p:nvPr/>
          </p:nvSpPr>
          <p:spPr>
            <a:xfrm>
              <a:off x="5749580" y="3509677"/>
              <a:ext cx="23086" cy="15121"/>
            </a:xfrm>
            <a:custGeom>
              <a:avLst/>
              <a:gdLst/>
              <a:ahLst/>
              <a:cxnLst/>
              <a:rect l="l" t="t" r="r" b="b"/>
              <a:pathLst>
                <a:path w="23086" h="15121" extrusionOk="0">
                  <a:moveTo>
                    <a:pt x="1" y="14875"/>
                  </a:moveTo>
                  <a:cubicBezTo>
                    <a:pt x="1" y="14574"/>
                    <a:pt x="1376" y="14230"/>
                    <a:pt x="3483" y="12854"/>
                  </a:cubicBezTo>
                  <a:cubicBezTo>
                    <a:pt x="5589" y="11479"/>
                    <a:pt x="8341" y="9630"/>
                    <a:pt x="11436" y="7438"/>
                  </a:cubicBezTo>
                  <a:cubicBezTo>
                    <a:pt x="14961" y="4471"/>
                    <a:pt x="18874" y="1978"/>
                    <a:pt x="23087" y="0"/>
                  </a:cubicBezTo>
                  <a:cubicBezTo>
                    <a:pt x="20249" y="3740"/>
                    <a:pt x="16724" y="6879"/>
                    <a:pt x="12726" y="9286"/>
                  </a:cubicBezTo>
                  <a:cubicBezTo>
                    <a:pt x="10017" y="11221"/>
                    <a:pt x="7137" y="12897"/>
                    <a:pt x="4128" y="14273"/>
                  </a:cubicBezTo>
                  <a:cubicBezTo>
                    <a:pt x="1849" y="15348"/>
                    <a:pt x="-42" y="15219"/>
                    <a:pt x="1" y="1487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76"/>
            <p:cNvSpPr/>
            <p:nvPr/>
          </p:nvSpPr>
          <p:spPr>
            <a:xfrm>
              <a:off x="5733484" y="3466853"/>
              <a:ext cx="33163" cy="33901"/>
            </a:xfrm>
            <a:custGeom>
              <a:avLst/>
              <a:gdLst/>
              <a:ahLst/>
              <a:cxnLst/>
              <a:rect l="l" t="t" r="r" b="b"/>
              <a:pathLst>
                <a:path w="33163" h="33901" extrusionOk="0">
                  <a:moveTo>
                    <a:pt x="33164" y="5"/>
                  </a:moveTo>
                  <a:cubicBezTo>
                    <a:pt x="32605" y="2327"/>
                    <a:pt x="31530" y="4476"/>
                    <a:pt x="29982" y="6325"/>
                  </a:cubicBezTo>
                  <a:cubicBezTo>
                    <a:pt x="26672" y="10925"/>
                    <a:pt x="22846" y="15138"/>
                    <a:pt x="18590" y="18878"/>
                  </a:cubicBezTo>
                  <a:cubicBezTo>
                    <a:pt x="13689" y="23177"/>
                    <a:pt x="9046" y="27089"/>
                    <a:pt x="5693" y="29798"/>
                  </a:cubicBezTo>
                  <a:cubicBezTo>
                    <a:pt x="2339" y="32506"/>
                    <a:pt x="233" y="34097"/>
                    <a:pt x="18" y="33882"/>
                  </a:cubicBezTo>
                  <a:cubicBezTo>
                    <a:pt x="-197" y="33667"/>
                    <a:pt x="1523" y="31603"/>
                    <a:pt x="4618" y="28594"/>
                  </a:cubicBezTo>
                  <a:cubicBezTo>
                    <a:pt x="7713" y="25584"/>
                    <a:pt x="12184" y="21629"/>
                    <a:pt x="16999" y="17244"/>
                  </a:cubicBezTo>
                  <a:cubicBezTo>
                    <a:pt x="21126" y="13547"/>
                    <a:pt x="25038" y="9592"/>
                    <a:pt x="28692" y="5379"/>
                  </a:cubicBezTo>
                  <a:cubicBezTo>
                    <a:pt x="31487" y="2155"/>
                    <a:pt x="32820" y="-124"/>
                    <a:pt x="33164" y="5"/>
                  </a:cubicBezTo>
                  <a:lnTo>
                    <a:pt x="33164" y="5"/>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76"/>
            <p:cNvSpPr/>
            <p:nvPr/>
          </p:nvSpPr>
          <p:spPr>
            <a:xfrm>
              <a:off x="5607540" y="3524896"/>
              <a:ext cx="102059" cy="22362"/>
            </a:xfrm>
            <a:custGeom>
              <a:avLst/>
              <a:gdLst/>
              <a:ahLst/>
              <a:cxnLst/>
              <a:rect l="l" t="t" r="r" b="b"/>
              <a:pathLst>
                <a:path w="102059" h="22362" extrusionOk="0">
                  <a:moveTo>
                    <a:pt x="0" y="16379"/>
                  </a:moveTo>
                  <a:cubicBezTo>
                    <a:pt x="0" y="16379"/>
                    <a:pt x="35897" y="24548"/>
                    <a:pt x="53954" y="21796"/>
                  </a:cubicBezTo>
                  <a:cubicBezTo>
                    <a:pt x="71580" y="18787"/>
                    <a:pt x="88174" y="11264"/>
                    <a:pt x="102060" y="0"/>
                  </a:cubicBezTo>
                  <a:cubicBezTo>
                    <a:pt x="101802" y="1977"/>
                    <a:pt x="46473" y="24848"/>
                    <a:pt x="0" y="16379"/>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76"/>
            <p:cNvSpPr/>
            <p:nvPr/>
          </p:nvSpPr>
          <p:spPr>
            <a:xfrm>
              <a:off x="5619620" y="3519469"/>
              <a:ext cx="58080" cy="4789"/>
            </a:xfrm>
            <a:custGeom>
              <a:avLst/>
              <a:gdLst/>
              <a:ahLst/>
              <a:cxnLst/>
              <a:rect l="l" t="t" r="r" b="b"/>
              <a:pathLst>
                <a:path w="58080" h="4789" extrusionOk="0">
                  <a:moveTo>
                    <a:pt x="0" y="869"/>
                  </a:moveTo>
                  <a:cubicBezTo>
                    <a:pt x="0" y="181"/>
                    <a:pt x="12897" y="2803"/>
                    <a:pt x="29062" y="2546"/>
                  </a:cubicBezTo>
                  <a:cubicBezTo>
                    <a:pt x="45226" y="2288"/>
                    <a:pt x="57952" y="-550"/>
                    <a:pt x="58080" y="95"/>
                  </a:cubicBezTo>
                  <a:cubicBezTo>
                    <a:pt x="55501" y="1385"/>
                    <a:pt x="52707" y="2202"/>
                    <a:pt x="49827" y="2589"/>
                  </a:cubicBezTo>
                  <a:cubicBezTo>
                    <a:pt x="42991" y="3964"/>
                    <a:pt x="36069" y="4695"/>
                    <a:pt x="29105" y="4781"/>
                  </a:cubicBezTo>
                  <a:cubicBezTo>
                    <a:pt x="22140" y="4867"/>
                    <a:pt x="15176" y="4308"/>
                    <a:pt x="8340" y="3104"/>
                  </a:cubicBezTo>
                  <a:cubicBezTo>
                    <a:pt x="5460" y="2803"/>
                    <a:pt x="2623" y="2073"/>
                    <a:pt x="0" y="869"/>
                  </a:cubicBezTo>
                  <a:lnTo>
                    <a:pt x="0" y="86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76"/>
            <p:cNvSpPr/>
            <p:nvPr/>
          </p:nvSpPr>
          <p:spPr>
            <a:xfrm>
              <a:off x="5644037" y="3317990"/>
              <a:ext cx="168732" cy="88896"/>
            </a:xfrm>
            <a:custGeom>
              <a:avLst/>
              <a:gdLst/>
              <a:ahLst/>
              <a:cxnLst/>
              <a:rect l="l" t="t" r="r" b="b"/>
              <a:pathLst>
                <a:path w="168732" h="88896" extrusionOk="0">
                  <a:moveTo>
                    <a:pt x="168697" y="88896"/>
                  </a:moveTo>
                  <a:cubicBezTo>
                    <a:pt x="168353" y="85629"/>
                    <a:pt x="167193" y="82491"/>
                    <a:pt x="165301" y="79825"/>
                  </a:cubicBezTo>
                  <a:cubicBezTo>
                    <a:pt x="163023" y="76730"/>
                    <a:pt x="160099" y="74194"/>
                    <a:pt x="156703" y="72388"/>
                  </a:cubicBezTo>
                  <a:cubicBezTo>
                    <a:pt x="152146" y="70067"/>
                    <a:pt x="147374" y="68218"/>
                    <a:pt x="142473" y="66799"/>
                  </a:cubicBezTo>
                  <a:cubicBezTo>
                    <a:pt x="136282" y="65166"/>
                    <a:pt x="130435" y="62371"/>
                    <a:pt x="125277" y="58588"/>
                  </a:cubicBezTo>
                  <a:cubicBezTo>
                    <a:pt x="119860" y="53515"/>
                    <a:pt x="116206" y="46852"/>
                    <a:pt x="114830" y="39586"/>
                  </a:cubicBezTo>
                  <a:cubicBezTo>
                    <a:pt x="113411" y="31891"/>
                    <a:pt x="111176" y="24324"/>
                    <a:pt x="108253" y="17059"/>
                  </a:cubicBezTo>
                  <a:cubicBezTo>
                    <a:pt x="104598" y="9622"/>
                    <a:pt x="97720" y="4291"/>
                    <a:pt x="89594" y="2657"/>
                  </a:cubicBezTo>
                  <a:cubicBezTo>
                    <a:pt x="85510" y="1883"/>
                    <a:pt x="81297" y="2184"/>
                    <a:pt x="77385" y="3560"/>
                  </a:cubicBezTo>
                  <a:cubicBezTo>
                    <a:pt x="73430" y="5108"/>
                    <a:pt x="69346" y="6268"/>
                    <a:pt x="65176" y="7085"/>
                  </a:cubicBezTo>
                  <a:cubicBezTo>
                    <a:pt x="57137" y="7558"/>
                    <a:pt x="49097" y="6655"/>
                    <a:pt x="41359" y="4377"/>
                  </a:cubicBezTo>
                  <a:cubicBezTo>
                    <a:pt x="34610" y="2442"/>
                    <a:pt x="27473" y="2270"/>
                    <a:pt x="20638" y="3904"/>
                  </a:cubicBezTo>
                  <a:cubicBezTo>
                    <a:pt x="14876" y="5838"/>
                    <a:pt x="9933" y="9708"/>
                    <a:pt x="6623" y="14823"/>
                  </a:cubicBezTo>
                  <a:cubicBezTo>
                    <a:pt x="3871" y="19037"/>
                    <a:pt x="2065" y="23852"/>
                    <a:pt x="1377" y="28838"/>
                  </a:cubicBezTo>
                  <a:cubicBezTo>
                    <a:pt x="905" y="32665"/>
                    <a:pt x="905" y="36534"/>
                    <a:pt x="1377" y="40360"/>
                  </a:cubicBezTo>
                  <a:cubicBezTo>
                    <a:pt x="2108" y="46637"/>
                    <a:pt x="3312" y="50033"/>
                    <a:pt x="3097" y="50076"/>
                  </a:cubicBezTo>
                  <a:cubicBezTo>
                    <a:pt x="2667" y="49302"/>
                    <a:pt x="2367" y="48528"/>
                    <a:pt x="2194" y="47668"/>
                  </a:cubicBezTo>
                  <a:cubicBezTo>
                    <a:pt x="260" y="41564"/>
                    <a:pt x="-428" y="35115"/>
                    <a:pt x="260" y="28710"/>
                  </a:cubicBezTo>
                  <a:cubicBezTo>
                    <a:pt x="819" y="23465"/>
                    <a:pt x="2581" y="18435"/>
                    <a:pt x="5419" y="13964"/>
                  </a:cubicBezTo>
                  <a:cubicBezTo>
                    <a:pt x="8858" y="8461"/>
                    <a:pt x="14060" y="4248"/>
                    <a:pt x="20207" y="2098"/>
                  </a:cubicBezTo>
                  <a:cubicBezTo>
                    <a:pt x="27344" y="293"/>
                    <a:pt x="34824" y="379"/>
                    <a:pt x="41918" y="2356"/>
                  </a:cubicBezTo>
                  <a:cubicBezTo>
                    <a:pt x="49398" y="4506"/>
                    <a:pt x="57223" y="5365"/>
                    <a:pt x="65004" y="4936"/>
                  </a:cubicBezTo>
                  <a:cubicBezTo>
                    <a:pt x="69045" y="4119"/>
                    <a:pt x="73000" y="2958"/>
                    <a:pt x="76826" y="1410"/>
                  </a:cubicBezTo>
                  <a:cubicBezTo>
                    <a:pt x="81125" y="-51"/>
                    <a:pt x="85726" y="-395"/>
                    <a:pt x="90153" y="465"/>
                  </a:cubicBezTo>
                  <a:cubicBezTo>
                    <a:pt x="98966" y="2270"/>
                    <a:pt x="106404" y="8031"/>
                    <a:pt x="110359" y="16113"/>
                  </a:cubicBezTo>
                  <a:cubicBezTo>
                    <a:pt x="113368" y="23508"/>
                    <a:pt x="115561" y="31203"/>
                    <a:pt x="116936" y="39070"/>
                  </a:cubicBezTo>
                  <a:cubicBezTo>
                    <a:pt x="118140" y="45992"/>
                    <a:pt x="121537" y="52311"/>
                    <a:pt x="126609" y="57169"/>
                  </a:cubicBezTo>
                  <a:cubicBezTo>
                    <a:pt x="131510" y="60866"/>
                    <a:pt x="137056" y="63618"/>
                    <a:pt x="142946" y="65295"/>
                  </a:cubicBezTo>
                  <a:cubicBezTo>
                    <a:pt x="147933" y="66799"/>
                    <a:pt x="152748" y="68820"/>
                    <a:pt x="157305" y="71313"/>
                  </a:cubicBezTo>
                  <a:cubicBezTo>
                    <a:pt x="160744" y="73291"/>
                    <a:pt x="163710" y="76042"/>
                    <a:pt x="165903" y="79353"/>
                  </a:cubicBezTo>
                  <a:cubicBezTo>
                    <a:pt x="167279" y="81459"/>
                    <a:pt x="168181" y="83781"/>
                    <a:pt x="168568" y="86274"/>
                  </a:cubicBezTo>
                  <a:cubicBezTo>
                    <a:pt x="168611" y="86919"/>
                    <a:pt x="168611" y="87564"/>
                    <a:pt x="168568" y="88209"/>
                  </a:cubicBezTo>
                  <a:cubicBezTo>
                    <a:pt x="168783" y="88639"/>
                    <a:pt x="168740" y="88896"/>
                    <a:pt x="168697" y="88896"/>
                  </a:cubicBezTo>
                  <a:lnTo>
                    <a:pt x="168697" y="8889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76"/>
            <p:cNvSpPr/>
            <p:nvPr/>
          </p:nvSpPr>
          <p:spPr>
            <a:xfrm>
              <a:off x="5735845" y="3423094"/>
              <a:ext cx="94715" cy="44839"/>
            </a:xfrm>
            <a:custGeom>
              <a:avLst/>
              <a:gdLst/>
              <a:ahLst/>
              <a:cxnLst/>
              <a:rect l="l" t="t" r="r" b="b"/>
              <a:pathLst>
                <a:path w="94715" h="44839" extrusionOk="0">
                  <a:moveTo>
                    <a:pt x="93828" y="44839"/>
                  </a:moveTo>
                  <a:lnTo>
                    <a:pt x="93828" y="40067"/>
                  </a:lnTo>
                  <a:cubicBezTo>
                    <a:pt x="93699" y="35768"/>
                    <a:pt x="92495" y="31598"/>
                    <a:pt x="90345" y="27858"/>
                  </a:cubicBezTo>
                  <a:cubicBezTo>
                    <a:pt x="87121" y="22398"/>
                    <a:pt x="81876" y="18443"/>
                    <a:pt x="75771" y="16766"/>
                  </a:cubicBezTo>
                  <a:cubicBezTo>
                    <a:pt x="72203" y="15821"/>
                    <a:pt x="68463" y="15649"/>
                    <a:pt x="64852" y="16294"/>
                  </a:cubicBezTo>
                  <a:cubicBezTo>
                    <a:pt x="60854" y="17110"/>
                    <a:pt x="56942" y="18228"/>
                    <a:pt x="53158" y="19647"/>
                  </a:cubicBezTo>
                  <a:cubicBezTo>
                    <a:pt x="49204" y="21065"/>
                    <a:pt x="45119" y="22097"/>
                    <a:pt x="40949" y="22699"/>
                  </a:cubicBezTo>
                  <a:cubicBezTo>
                    <a:pt x="37037" y="23086"/>
                    <a:pt x="33039" y="22914"/>
                    <a:pt x="29170" y="22183"/>
                  </a:cubicBezTo>
                  <a:cubicBezTo>
                    <a:pt x="22635" y="20937"/>
                    <a:pt x="16488" y="18142"/>
                    <a:pt x="11199" y="14101"/>
                  </a:cubicBezTo>
                  <a:cubicBezTo>
                    <a:pt x="7631" y="11436"/>
                    <a:pt x="4579" y="8125"/>
                    <a:pt x="2171" y="4342"/>
                  </a:cubicBezTo>
                  <a:cubicBezTo>
                    <a:pt x="1483" y="3353"/>
                    <a:pt x="925" y="2322"/>
                    <a:pt x="452" y="1204"/>
                  </a:cubicBezTo>
                  <a:cubicBezTo>
                    <a:pt x="108" y="430"/>
                    <a:pt x="-64" y="43"/>
                    <a:pt x="22" y="0"/>
                  </a:cubicBezTo>
                  <a:cubicBezTo>
                    <a:pt x="3332" y="4944"/>
                    <a:pt x="7416" y="9286"/>
                    <a:pt x="12146" y="12897"/>
                  </a:cubicBezTo>
                  <a:cubicBezTo>
                    <a:pt x="17304" y="16638"/>
                    <a:pt x="23280" y="19131"/>
                    <a:pt x="29557" y="20206"/>
                  </a:cubicBezTo>
                  <a:cubicBezTo>
                    <a:pt x="33211" y="20894"/>
                    <a:pt x="36994" y="21022"/>
                    <a:pt x="40691" y="20593"/>
                  </a:cubicBezTo>
                  <a:cubicBezTo>
                    <a:pt x="44689" y="20034"/>
                    <a:pt x="48645" y="19002"/>
                    <a:pt x="52428" y="17583"/>
                  </a:cubicBezTo>
                  <a:cubicBezTo>
                    <a:pt x="56340" y="16121"/>
                    <a:pt x="60381" y="15004"/>
                    <a:pt x="64508" y="14230"/>
                  </a:cubicBezTo>
                  <a:cubicBezTo>
                    <a:pt x="68463" y="13542"/>
                    <a:pt x="72504" y="13757"/>
                    <a:pt x="76330" y="14875"/>
                  </a:cubicBezTo>
                  <a:cubicBezTo>
                    <a:pt x="82908" y="16723"/>
                    <a:pt x="88454" y="21151"/>
                    <a:pt x="91721" y="27170"/>
                  </a:cubicBezTo>
                  <a:cubicBezTo>
                    <a:pt x="93871" y="31125"/>
                    <a:pt x="94903" y="35596"/>
                    <a:pt x="94687" y="40067"/>
                  </a:cubicBezTo>
                  <a:cubicBezTo>
                    <a:pt x="94774" y="41701"/>
                    <a:pt x="94472" y="43335"/>
                    <a:pt x="93828" y="44839"/>
                  </a:cubicBezTo>
                  <a:lnTo>
                    <a:pt x="93828" y="4483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76"/>
            <p:cNvSpPr/>
            <p:nvPr/>
          </p:nvSpPr>
          <p:spPr>
            <a:xfrm>
              <a:off x="5735222" y="3407746"/>
              <a:ext cx="90022" cy="20936"/>
            </a:xfrm>
            <a:custGeom>
              <a:avLst/>
              <a:gdLst/>
              <a:ahLst/>
              <a:cxnLst/>
              <a:rect l="l" t="t" r="r" b="b"/>
              <a:pathLst>
                <a:path w="90022" h="20936" extrusionOk="0">
                  <a:moveTo>
                    <a:pt x="90023" y="20936"/>
                  </a:moveTo>
                  <a:cubicBezTo>
                    <a:pt x="86712" y="17497"/>
                    <a:pt x="82628" y="14875"/>
                    <a:pt x="78114" y="13284"/>
                  </a:cubicBezTo>
                  <a:cubicBezTo>
                    <a:pt x="73170" y="11737"/>
                    <a:pt x="67969" y="11135"/>
                    <a:pt x="62809" y="11479"/>
                  </a:cubicBezTo>
                  <a:cubicBezTo>
                    <a:pt x="56404" y="12080"/>
                    <a:pt x="50084" y="13112"/>
                    <a:pt x="43808" y="14531"/>
                  </a:cubicBezTo>
                  <a:cubicBezTo>
                    <a:pt x="37402" y="16036"/>
                    <a:pt x="30868" y="16637"/>
                    <a:pt x="24290" y="16379"/>
                  </a:cubicBezTo>
                  <a:cubicBezTo>
                    <a:pt x="18830" y="15993"/>
                    <a:pt x="13585" y="14359"/>
                    <a:pt x="8899" y="11521"/>
                  </a:cubicBezTo>
                  <a:cubicBezTo>
                    <a:pt x="5761" y="9630"/>
                    <a:pt x="3139" y="6964"/>
                    <a:pt x="1333" y="3740"/>
                  </a:cubicBezTo>
                  <a:cubicBezTo>
                    <a:pt x="602" y="2622"/>
                    <a:pt x="172" y="1333"/>
                    <a:pt x="0" y="0"/>
                  </a:cubicBezTo>
                  <a:cubicBezTo>
                    <a:pt x="215" y="0"/>
                    <a:pt x="688" y="1247"/>
                    <a:pt x="2064" y="3310"/>
                  </a:cubicBezTo>
                  <a:cubicBezTo>
                    <a:pt x="4084" y="6148"/>
                    <a:pt x="6664" y="8512"/>
                    <a:pt x="9716" y="10189"/>
                  </a:cubicBezTo>
                  <a:cubicBezTo>
                    <a:pt x="14230" y="12725"/>
                    <a:pt x="19260" y="14187"/>
                    <a:pt x="24419" y="14488"/>
                  </a:cubicBezTo>
                  <a:cubicBezTo>
                    <a:pt x="30781" y="14617"/>
                    <a:pt x="37187" y="13972"/>
                    <a:pt x="43378" y="12510"/>
                  </a:cubicBezTo>
                  <a:cubicBezTo>
                    <a:pt x="49741" y="11049"/>
                    <a:pt x="56189" y="10060"/>
                    <a:pt x="62724" y="9630"/>
                  </a:cubicBezTo>
                  <a:cubicBezTo>
                    <a:pt x="68141" y="9372"/>
                    <a:pt x="73557" y="10146"/>
                    <a:pt x="78630" y="11994"/>
                  </a:cubicBezTo>
                  <a:cubicBezTo>
                    <a:pt x="82070" y="13241"/>
                    <a:pt x="85208" y="15219"/>
                    <a:pt x="87787" y="17841"/>
                  </a:cubicBezTo>
                  <a:cubicBezTo>
                    <a:pt x="88776" y="18701"/>
                    <a:pt x="89507" y="19733"/>
                    <a:pt x="90023" y="20936"/>
                  </a:cubicBezTo>
                  <a:lnTo>
                    <a:pt x="90023" y="209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76"/>
            <p:cNvSpPr/>
            <p:nvPr/>
          </p:nvSpPr>
          <p:spPr>
            <a:xfrm>
              <a:off x="5558186" y="3415482"/>
              <a:ext cx="35252" cy="19048"/>
            </a:xfrm>
            <a:custGeom>
              <a:avLst/>
              <a:gdLst/>
              <a:ahLst/>
              <a:cxnLst/>
              <a:rect l="l" t="t" r="r" b="b"/>
              <a:pathLst>
                <a:path w="35252" h="19048" extrusionOk="0">
                  <a:moveTo>
                    <a:pt x="0" y="5118"/>
                  </a:moveTo>
                  <a:cubicBezTo>
                    <a:pt x="0" y="5118"/>
                    <a:pt x="1720" y="3270"/>
                    <a:pt x="5331" y="1550"/>
                  </a:cubicBezTo>
                  <a:cubicBezTo>
                    <a:pt x="7523" y="475"/>
                    <a:pt x="9931" y="-41"/>
                    <a:pt x="12381" y="2"/>
                  </a:cubicBezTo>
                  <a:cubicBezTo>
                    <a:pt x="15434" y="260"/>
                    <a:pt x="18314" y="1550"/>
                    <a:pt x="20507" y="3743"/>
                  </a:cubicBezTo>
                  <a:cubicBezTo>
                    <a:pt x="22527" y="5806"/>
                    <a:pt x="24290" y="8042"/>
                    <a:pt x="25880" y="10449"/>
                  </a:cubicBezTo>
                  <a:cubicBezTo>
                    <a:pt x="27127" y="12298"/>
                    <a:pt x="28589" y="13974"/>
                    <a:pt x="30180" y="15522"/>
                  </a:cubicBezTo>
                  <a:cubicBezTo>
                    <a:pt x="31770" y="16812"/>
                    <a:pt x="33447" y="17973"/>
                    <a:pt x="35252" y="18918"/>
                  </a:cubicBezTo>
                  <a:cubicBezTo>
                    <a:pt x="35252" y="19176"/>
                    <a:pt x="32458" y="19305"/>
                    <a:pt x="29148" y="16726"/>
                  </a:cubicBezTo>
                  <a:cubicBezTo>
                    <a:pt x="27299" y="15264"/>
                    <a:pt x="25665" y="13545"/>
                    <a:pt x="24290" y="11653"/>
                  </a:cubicBezTo>
                  <a:cubicBezTo>
                    <a:pt x="22656" y="9460"/>
                    <a:pt x="20893" y="7354"/>
                    <a:pt x="19002" y="5376"/>
                  </a:cubicBezTo>
                  <a:cubicBezTo>
                    <a:pt x="17196" y="3528"/>
                    <a:pt x="14832" y="2367"/>
                    <a:pt x="12295" y="2066"/>
                  </a:cubicBezTo>
                  <a:cubicBezTo>
                    <a:pt x="10146" y="1937"/>
                    <a:pt x="7996" y="2238"/>
                    <a:pt x="5976" y="3012"/>
                  </a:cubicBezTo>
                  <a:cubicBezTo>
                    <a:pt x="2364" y="4302"/>
                    <a:pt x="172" y="5462"/>
                    <a:pt x="0" y="5118"/>
                  </a:cubicBezTo>
                  <a:lnTo>
                    <a:pt x="0" y="51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76"/>
            <p:cNvSpPr/>
            <p:nvPr/>
          </p:nvSpPr>
          <p:spPr>
            <a:xfrm>
              <a:off x="5626588" y="3303580"/>
              <a:ext cx="18321" cy="61562"/>
            </a:xfrm>
            <a:custGeom>
              <a:avLst/>
              <a:gdLst/>
              <a:ahLst/>
              <a:cxnLst/>
              <a:rect l="l" t="t" r="r" b="b"/>
              <a:pathLst>
                <a:path w="18321" h="61562" extrusionOk="0">
                  <a:moveTo>
                    <a:pt x="18310" y="0"/>
                  </a:moveTo>
                  <a:cubicBezTo>
                    <a:pt x="18526" y="258"/>
                    <a:pt x="15559" y="2708"/>
                    <a:pt x="11905" y="7609"/>
                  </a:cubicBezTo>
                  <a:cubicBezTo>
                    <a:pt x="2189" y="20421"/>
                    <a:pt x="-433" y="37187"/>
                    <a:pt x="4812" y="52363"/>
                  </a:cubicBezTo>
                  <a:cubicBezTo>
                    <a:pt x="6789" y="58123"/>
                    <a:pt x="8853" y="61391"/>
                    <a:pt x="8552" y="61563"/>
                  </a:cubicBezTo>
                  <a:cubicBezTo>
                    <a:pt x="6187" y="59155"/>
                    <a:pt x="4381" y="56189"/>
                    <a:pt x="3350" y="52964"/>
                  </a:cubicBezTo>
                  <a:cubicBezTo>
                    <a:pt x="-3013" y="37359"/>
                    <a:pt x="-175" y="19518"/>
                    <a:pt x="10702" y="6664"/>
                  </a:cubicBezTo>
                  <a:cubicBezTo>
                    <a:pt x="12679" y="3912"/>
                    <a:pt x="15301" y="1634"/>
                    <a:pt x="18310" y="0"/>
                  </a:cubicBezTo>
                  <a:lnTo>
                    <a:pt x="1831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76"/>
            <p:cNvSpPr/>
            <p:nvPr/>
          </p:nvSpPr>
          <p:spPr>
            <a:xfrm>
              <a:off x="5715381" y="3441774"/>
              <a:ext cx="9591" cy="6629"/>
            </a:xfrm>
            <a:custGeom>
              <a:avLst/>
              <a:gdLst/>
              <a:ahLst/>
              <a:cxnLst/>
              <a:rect l="l" t="t" r="r" b="b"/>
              <a:pathLst>
                <a:path w="9591" h="6629" extrusionOk="0">
                  <a:moveTo>
                    <a:pt x="9523" y="106"/>
                  </a:moveTo>
                  <a:cubicBezTo>
                    <a:pt x="9953" y="536"/>
                    <a:pt x="8320" y="2728"/>
                    <a:pt x="5611" y="4405"/>
                  </a:cubicBezTo>
                  <a:cubicBezTo>
                    <a:pt x="2903" y="6082"/>
                    <a:pt x="280" y="7028"/>
                    <a:pt x="22" y="6469"/>
                  </a:cubicBezTo>
                  <a:cubicBezTo>
                    <a:pt x="-235" y="5910"/>
                    <a:pt x="1785" y="4319"/>
                    <a:pt x="4321" y="2556"/>
                  </a:cubicBezTo>
                  <a:cubicBezTo>
                    <a:pt x="6858" y="794"/>
                    <a:pt x="9093" y="-367"/>
                    <a:pt x="9523" y="106"/>
                  </a:cubicBezTo>
                  <a:lnTo>
                    <a:pt x="9523" y="106"/>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76"/>
            <p:cNvSpPr/>
            <p:nvPr/>
          </p:nvSpPr>
          <p:spPr>
            <a:xfrm>
              <a:off x="5715358" y="3450131"/>
              <a:ext cx="9578" cy="2905"/>
            </a:xfrm>
            <a:custGeom>
              <a:avLst/>
              <a:gdLst/>
              <a:ahLst/>
              <a:cxnLst/>
              <a:rect l="l" t="t" r="r" b="b"/>
              <a:pathLst>
                <a:path w="9578" h="2905" extrusionOk="0">
                  <a:moveTo>
                    <a:pt x="9547" y="2669"/>
                  </a:moveTo>
                  <a:cubicBezTo>
                    <a:pt x="9246" y="3228"/>
                    <a:pt x="7182" y="2669"/>
                    <a:pt x="4689" y="2325"/>
                  </a:cubicBezTo>
                  <a:cubicBezTo>
                    <a:pt x="2195" y="1981"/>
                    <a:pt x="88" y="1766"/>
                    <a:pt x="2" y="1164"/>
                  </a:cubicBezTo>
                  <a:cubicBezTo>
                    <a:pt x="-84" y="562"/>
                    <a:pt x="2152" y="-341"/>
                    <a:pt x="5076" y="132"/>
                  </a:cubicBezTo>
                  <a:cubicBezTo>
                    <a:pt x="7999" y="605"/>
                    <a:pt x="9847" y="2282"/>
                    <a:pt x="9547" y="2669"/>
                  </a:cubicBezTo>
                  <a:lnTo>
                    <a:pt x="9547" y="2669"/>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76"/>
            <p:cNvSpPr/>
            <p:nvPr/>
          </p:nvSpPr>
          <p:spPr>
            <a:xfrm>
              <a:off x="5601614" y="3454299"/>
              <a:ext cx="6785" cy="3603"/>
            </a:xfrm>
            <a:custGeom>
              <a:avLst/>
              <a:gdLst/>
              <a:ahLst/>
              <a:cxnLst/>
              <a:rect l="l" t="t" r="r" b="b"/>
              <a:pathLst>
                <a:path w="6785" h="3603" extrusionOk="0">
                  <a:moveTo>
                    <a:pt x="6786" y="2800"/>
                  </a:moveTo>
                  <a:cubicBezTo>
                    <a:pt x="6786" y="3402"/>
                    <a:pt x="4937" y="4047"/>
                    <a:pt x="2745" y="3187"/>
                  </a:cubicBezTo>
                  <a:cubicBezTo>
                    <a:pt x="552" y="2327"/>
                    <a:pt x="-350" y="436"/>
                    <a:pt x="122" y="92"/>
                  </a:cubicBezTo>
                  <a:cubicBezTo>
                    <a:pt x="595" y="-252"/>
                    <a:pt x="1928" y="436"/>
                    <a:pt x="3604" y="1080"/>
                  </a:cubicBezTo>
                  <a:cubicBezTo>
                    <a:pt x="5281" y="1725"/>
                    <a:pt x="6743" y="2241"/>
                    <a:pt x="6786" y="2800"/>
                  </a:cubicBezTo>
                  <a:lnTo>
                    <a:pt x="6786" y="2800"/>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8" name="Google Shape;1338;p76"/>
            <p:cNvSpPr/>
            <p:nvPr/>
          </p:nvSpPr>
          <p:spPr>
            <a:xfrm>
              <a:off x="5601105" y="3462210"/>
              <a:ext cx="5231" cy="2902"/>
            </a:xfrm>
            <a:custGeom>
              <a:avLst/>
              <a:gdLst/>
              <a:ahLst/>
              <a:cxnLst/>
              <a:rect l="l" t="t" r="r" b="b"/>
              <a:pathLst>
                <a:path w="5231" h="2902" extrusionOk="0">
                  <a:moveTo>
                    <a:pt x="5231" y="435"/>
                  </a:moveTo>
                  <a:cubicBezTo>
                    <a:pt x="5231" y="994"/>
                    <a:pt x="4458" y="1940"/>
                    <a:pt x="3039" y="2499"/>
                  </a:cubicBezTo>
                  <a:cubicBezTo>
                    <a:pt x="1620" y="3058"/>
                    <a:pt x="244" y="3015"/>
                    <a:pt x="29" y="2499"/>
                  </a:cubicBezTo>
                  <a:cubicBezTo>
                    <a:pt x="-186" y="1983"/>
                    <a:pt x="803" y="994"/>
                    <a:pt x="2222" y="435"/>
                  </a:cubicBezTo>
                  <a:cubicBezTo>
                    <a:pt x="3640" y="-124"/>
                    <a:pt x="4973" y="-166"/>
                    <a:pt x="5231" y="435"/>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76"/>
            <p:cNvSpPr/>
            <p:nvPr/>
          </p:nvSpPr>
          <p:spPr>
            <a:xfrm>
              <a:off x="5744669" y="3564123"/>
              <a:ext cx="7945" cy="35556"/>
            </a:xfrm>
            <a:custGeom>
              <a:avLst/>
              <a:gdLst/>
              <a:ahLst/>
              <a:cxnLst/>
              <a:rect l="l" t="t" r="r" b="b"/>
              <a:pathLst>
                <a:path w="7945" h="35556" extrusionOk="0">
                  <a:moveTo>
                    <a:pt x="3020" y="35491"/>
                  </a:moveTo>
                  <a:cubicBezTo>
                    <a:pt x="2762" y="35190"/>
                    <a:pt x="5127" y="34158"/>
                    <a:pt x="5901" y="30804"/>
                  </a:cubicBezTo>
                  <a:cubicBezTo>
                    <a:pt x="6374" y="28956"/>
                    <a:pt x="5987" y="26978"/>
                    <a:pt x="4826" y="25431"/>
                  </a:cubicBezTo>
                  <a:cubicBezTo>
                    <a:pt x="3966" y="24442"/>
                    <a:pt x="3192" y="23367"/>
                    <a:pt x="2461" y="22249"/>
                  </a:cubicBezTo>
                  <a:cubicBezTo>
                    <a:pt x="1473" y="20744"/>
                    <a:pt x="1473" y="18767"/>
                    <a:pt x="2461" y="17262"/>
                  </a:cubicBezTo>
                  <a:cubicBezTo>
                    <a:pt x="3278" y="16274"/>
                    <a:pt x="4009" y="15199"/>
                    <a:pt x="4611" y="14081"/>
                  </a:cubicBezTo>
                  <a:cubicBezTo>
                    <a:pt x="4869" y="13178"/>
                    <a:pt x="4611" y="12189"/>
                    <a:pt x="3880" y="11587"/>
                  </a:cubicBezTo>
                  <a:cubicBezTo>
                    <a:pt x="3192" y="10728"/>
                    <a:pt x="2290" y="9954"/>
                    <a:pt x="1559" y="9008"/>
                  </a:cubicBezTo>
                  <a:cubicBezTo>
                    <a:pt x="871" y="8105"/>
                    <a:pt x="355" y="7073"/>
                    <a:pt x="140" y="5956"/>
                  </a:cubicBezTo>
                  <a:cubicBezTo>
                    <a:pt x="-591" y="1657"/>
                    <a:pt x="1773" y="-235"/>
                    <a:pt x="1859" y="23"/>
                  </a:cubicBezTo>
                  <a:cubicBezTo>
                    <a:pt x="1429" y="1829"/>
                    <a:pt x="1429" y="3763"/>
                    <a:pt x="1859" y="5569"/>
                  </a:cubicBezTo>
                  <a:cubicBezTo>
                    <a:pt x="2247" y="7246"/>
                    <a:pt x="3708" y="8320"/>
                    <a:pt x="5642" y="10255"/>
                  </a:cubicBezTo>
                  <a:cubicBezTo>
                    <a:pt x="6760" y="11373"/>
                    <a:pt x="7233" y="13006"/>
                    <a:pt x="6889" y="14554"/>
                  </a:cubicBezTo>
                  <a:cubicBezTo>
                    <a:pt x="6244" y="15887"/>
                    <a:pt x="5471" y="17133"/>
                    <a:pt x="4525" y="18251"/>
                  </a:cubicBezTo>
                  <a:cubicBezTo>
                    <a:pt x="3106" y="20100"/>
                    <a:pt x="4998" y="21862"/>
                    <a:pt x="6546" y="24012"/>
                  </a:cubicBezTo>
                  <a:cubicBezTo>
                    <a:pt x="7964" y="26076"/>
                    <a:pt x="8351" y="28655"/>
                    <a:pt x="7491" y="31019"/>
                  </a:cubicBezTo>
                  <a:cubicBezTo>
                    <a:pt x="5944" y="35190"/>
                    <a:pt x="2934" y="35791"/>
                    <a:pt x="3020" y="35491"/>
                  </a:cubicBezTo>
                  <a:lnTo>
                    <a:pt x="3020" y="35491"/>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76"/>
            <p:cNvSpPr/>
            <p:nvPr/>
          </p:nvSpPr>
          <p:spPr>
            <a:xfrm>
              <a:off x="5752192" y="3562833"/>
              <a:ext cx="7723" cy="35543"/>
            </a:xfrm>
            <a:custGeom>
              <a:avLst/>
              <a:gdLst/>
              <a:ahLst/>
              <a:cxnLst/>
              <a:rect l="l" t="t" r="r" b="b"/>
              <a:pathLst>
                <a:path w="7723" h="35543" extrusionOk="0">
                  <a:moveTo>
                    <a:pt x="3020" y="35490"/>
                  </a:moveTo>
                  <a:cubicBezTo>
                    <a:pt x="2805" y="35189"/>
                    <a:pt x="5127" y="34115"/>
                    <a:pt x="5944" y="30762"/>
                  </a:cubicBezTo>
                  <a:cubicBezTo>
                    <a:pt x="6417" y="28913"/>
                    <a:pt x="6030" y="26935"/>
                    <a:pt x="4869" y="25388"/>
                  </a:cubicBezTo>
                  <a:cubicBezTo>
                    <a:pt x="4009" y="24399"/>
                    <a:pt x="3192" y="23367"/>
                    <a:pt x="2461" y="22250"/>
                  </a:cubicBezTo>
                  <a:cubicBezTo>
                    <a:pt x="1473" y="20745"/>
                    <a:pt x="1473" y="18767"/>
                    <a:pt x="2461" y="17262"/>
                  </a:cubicBezTo>
                  <a:cubicBezTo>
                    <a:pt x="3278" y="16274"/>
                    <a:pt x="3966" y="15199"/>
                    <a:pt x="4611" y="14081"/>
                  </a:cubicBezTo>
                  <a:cubicBezTo>
                    <a:pt x="4869" y="13178"/>
                    <a:pt x="4611" y="12190"/>
                    <a:pt x="3880" y="11588"/>
                  </a:cubicBezTo>
                  <a:cubicBezTo>
                    <a:pt x="3192" y="10728"/>
                    <a:pt x="2290" y="9954"/>
                    <a:pt x="1559" y="9008"/>
                  </a:cubicBezTo>
                  <a:cubicBezTo>
                    <a:pt x="871" y="8105"/>
                    <a:pt x="355" y="7074"/>
                    <a:pt x="140" y="5956"/>
                  </a:cubicBezTo>
                  <a:cubicBezTo>
                    <a:pt x="-591" y="1657"/>
                    <a:pt x="1773" y="-235"/>
                    <a:pt x="1859" y="23"/>
                  </a:cubicBezTo>
                  <a:cubicBezTo>
                    <a:pt x="1343" y="1829"/>
                    <a:pt x="1257" y="3721"/>
                    <a:pt x="1645" y="5526"/>
                  </a:cubicBezTo>
                  <a:cubicBezTo>
                    <a:pt x="2074" y="7203"/>
                    <a:pt x="3536" y="8278"/>
                    <a:pt x="5471" y="10212"/>
                  </a:cubicBezTo>
                  <a:cubicBezTo>
                    <a:pt x="6674" y="11416"/>
                    <a:pt x="7147" y="13136"/>
                    <a:pt x="6674" y="14769"/>
                  </a:cubicBezTo>
                  <a:cubicBezTo>
                    <a:pt x="6072" y="16059"/>
                    <a:pt x="5299" y="17305"/>
                    <a:pt x="4353" y="18423"/>
                  </a:cubicBezTo>
                  <a:cubicBezTo>
                    <a:pt x="2934" y="20272"/>
                    <a:pt x="4826" y="22077"/>
                    <a:pt x="6374" y="24227"/>
                  </a:cubicBezTo>
                  <a:cubicBezTo>
                    <a:pt x="7792" y="26248"/>
                    <a:pt x="8093" y="28870"/>
                    <a:pt x="7276" y="31191"/>
                  </a:cubicBezTo>
                  <a:cubicBezTo>
                    <a:pt x="5987" y="35189"/>
                    <a:pt x="2977" y="35748"/>
                    <a:pt x="3020" y="35490"/>
                  </a:cubicBezTo>
                  <a:lnTo>
                    <a:pt x="3020" y="35490"/>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76"/>
            <p:cNvSpPr/>
            <p:nvPr/>
          </p:nvSpPr>
          <p:spPr>
            <a:xfrm>
              <a:off x="5642749" y="3395582"/>
              <a:ext cx="22957" cy="4002"/>
            </a:xfrm>
            <a:custGeom>
              <a:avLst/>
              <a:gdLst/>
              <a:ahLst/>
              <a:cxnLst/>
              <a:rect l="l" t="t" r="r" b="b"/>
              <a:pathLst>
                <a:path w="22957" h="4002" extrusionOk="0">
                  <a:moveTo>
                    <a:pt x="22957" y="127"/>
                  </a:moveTo>
                  <a:cubicBezTo>
                    <a:pt x="19733" y="2620"/>
                    <a:pt x="15735" y="3910"/>
                    <a:pt x="11651" y="3781"/>
                  </a:cubicBezTo>
                  <a:cubicBezTo>
                    <a:pt x="7652" y="4426"/>
                    <a:pt x="3526" y="3652"/>
                    <a:pt x="0" y="1631"/>
                  </a:cubicBezTo>
                  <a:cubicBezTo>
                    <a:pt x="0" y="986"/>
                    <a:pt x="5245" y="2018"/>
                    <a:pt x="11522" y="1631"/>
                  </a:cubicBezTo>
                  <a:cubicBezTo>
                    <a:pt x="17798" y="1244"/>
                    <a:pt x="22699" y="-475"/>
                    <a:pt x="22957" y="127"/>
                  </a:cubicBezTo>
                  <a:lnTo>
                    <a:pt x="22957" y="127"/>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76"/>
            <p:cNvSpPr/>
            <p:nvPr/>
          </p:nvSpPr>
          <p:spPr>
            <a:xfrm>
              <a:off x="5646833" y="3387738"/>
              <a:ext cx="26052" cy="5152"/>
            </a:xfrm>
            <a:custGeom>
              <a:avLst/>
              <a:gdLst/>
              <a:ahLst/>
              <a:cxnLst/>
              <a:rect l="l" t="t" r="r" b="b"/>
              <a:pathLst>
                <a:path w="26052" h="5152" extrusionOk="0">
                  <a:moveTo>
                    <a:pt x="26052" y="103"/>
                  </a:moveTo>
                  <a:cubicBezTo>
                    <a:pt x="18400" y="5262"/>
                    <a:pt x="8770" y="6552"/>
                    <a:pt x="0" y="3585"/>
                  </a:cubicBezTo>
                  <a:cubicBezTo>
                    <a:pt x="0" y="2940"/>
                    <a:pt x="6019" y="3585"/>
                    <a:pt x="13155" y="2639"/>
                  </a:cubicBezTo>
                  <a:cubicBezTo>
                    <a:pt x="20291" y="1694"/>
                    <a:pt x="25751" y="-499"/>
                    <a:pt x="26052" y="103"/>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76"/>
            <p:cNvSpPr/>
            <p:nvPr/>
          </p:nvSpPr>
          <p:spPr>
            <a:xfrm>
              <a:off x="5436351" y="3636585"/>
              <a:ext cx="139160" cy="247110"/>
            </a:xfrm>
            <a:custGeom>
              <a:avLst/>
              <a:gdLst/>
              <a:ahLst/>
              <a:cxnLst/>
              <a:rect l="l" t="t" r="r" b="b"/>
              <a:pathLst>
                <a:path w="139160" h="247110" extrusionOk="0">
                  <a:moveTo>
                    <a:pt x="105585" y="247110"/>
                  </a:moveTo>
                  <a:lnTo>
                    <a:pt x="0" y="172436"/>
                  </a:lnTo>
                  <a:cubicBezTo>
                    <a:pt x="0" y="172436"/>
                    <a:pt x="73944" y="4170"/>
                    <a:pt x="111431" y="0"/>
                  </a:cubicBezTo>
                  <a:lnTo>
                    <a:pt x="139161" y="208462"/>
                  </a:lnTo>
                  <a:lnTo>
                    <a:pt x="105585" y="247110"/>
                  </a:lnTo>
                  <a:lnTo>
                    <a:pt x="105585" y="247110"/>
                  </a:lnTo>
                  <a:close/>
                </a:path>
              </a:pathLst>
            </a:custGeom>
            <a:solidFill>
              <a:srgbClr val="252E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76"/>
            <p:cNvSpPr/>
            <p:nvPr/>
          </p:nvSpPr>
          <p:spPr>
            <a:xfrm>
              <a:off x="5444596" y="3789718"/>
              <a:ext cx="95749" cy="69343"/>
            </a:xfrm>
            <a:custGeom>
              <a:avLst/>
              <a:gdLst/>
              <a:ahLst/>
              <a:cxnLst/>
              <a:rect l="l" t="t" r="r" b="b"/>
              <a:pathLst>
                <a:path w="95749" h="69343" extrusionOk="0">
                  <a:moveTo>
                    <a:pt x="9" y="0"/>
                  </a:moveTo>
                  <a:cubicBezTo>
                    <a:pt x="4867" y="3095"/>
                    <a:pt x="9596" y="6492"/>
                    <a:pt x="14110" y="10060"/>
                  </a:cubicBezTo>
                  <a:cubicBezTo>
                    <a:pt x="22708" y="16379"/>
                    <a:pt x="34874" y="24763"/>
                    <a:pt x="48503" y="33748"/>
                  </a:cubicBezTo>
                  <a:cubicBezTo>
                    <a:pt x="62131" y="42733"/>
                    <a:pt x="74297" y="51374"/>
                    <a:pt x="82594" y="58037"/>
                  </a:cubicBezTo>
                  <a:cubicBezTo>
                    <a:pt x="86893" y="61348"/>
                    <a:pt x="90117" y="64099"/>
                    <a:pt x="92396" y="66077"/>
                  </a:cubicBezTo>
                  <a:cubicBezTo>
                    <a:pt x="93643" y="67023"/>
                    <a:pt x="94761" y="68140"/>
                    <a:pt x="95749" y="69344"/>
                  </a:cubicBezTo>
                  <a:cubicBezTo>
                    <a:pt x="90891" y="66249"/>
                    <a:pt x="86163" y="62895"/>
                    <a:pt x="81648" y="59284"/>
                  </a:cubicBezTo>
                  <a:cubicBezTo>
                    <a:pt x="73050" y="52965"/>
                    <a:pt x="60884" y="44581"/>
                    <a:pt x="47256" y="35596"/>
                  </a:cubicBezTo>
                  <a:cubicBezTo>
                    <a:pt x="33628" y="26611"/>
                    <a:pt x="21461" y="17970"/>
                    <a:pt x="13165" y="11307"/>
                  </a:cubicBezTo>
                  <a:cubicBezTo>
                    <a:pt x="8865" y="7996"/>
                    <a:pt x="5598" y="5245"/>
                    <a:pt x="3363" y="3267"/>
                  </a:cubicBezTo>
                  <a:cubicBezTo>
                    <a:pt x="1127" y="1290"/>
                    <a:pt x="-120" y="129"/>
                    <a:pt x="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76"/>
            <p:cNvSpPr/>
            <p:nvPr/>
          </p:nvSpPr>
          <p:spPr>
            <a:xfrm>
              <a:off x="5531216" y="3696600"/>
              <a:ext cx="9279" cy="200035"/>
            </a:xfrm>
            <a:custGeom>
              <a:avLst/>
              <a:gdLst/>
              <a:ahLst/>
              <a:cxnLst/>
              <a:rect l="l" t="t" r="r" b="b"/>
              <a:pathLst>
                <a:path w="9279" h="200035" extrusionOk="0">
                  <a:moveTo>
                    <a:pt x="15" y="0"/>
                  </a:moveTo>
                  <a:cubicBezTo>
                    <a:pt x="230" y="645"/>
                    <a:pt x="316" y="1333"/>
                    <a:pt x="359" y="2020"/>
                  </a:cubicBezTo>
                  <a:lnTo>
                    <a:pt x="1004" y="7824"/>
                  </a:lnTo>
                  <a:cubicBezTo>
                    <a:pt x="1477" y="12854"/>
                    <a:pt x="2121" y="20163"/>
                    <a:pt x="2809" y="29319"/>
                  </a:cubicBezTo>
                  <a:cubicBezTo>
                    <a:pt x="4185" y="47376"/>
                    <a:pt x="5733" y="72310"/>
                    <a:pt x="7109" y="99910"/>
                  </a:cubicBezTo>
                  <a:cubicBezTo>
                    <a:pt x="8484" y="127510"/>
                    <a:pt x="9000" y="152531"/>
                    <a:pt x="9215" y="170673"/>
                  </a:cubicBezTo>
                  <a:lnTo>
                    <a:pt x="9215" y="198015"/>
                  </a:lnTo>
                  <a:cubicBezTo>
                    <a:pt x="9301" y="198703"/>
                    <a:pt x="9301" y="199348"/>
                    <a:pt x="9215" y="200035"/>
                  </a:cubicBezTo>
                  <a:cubicBezTo>
                    <a:pt x="9000" y="199390"/>
                    <a:pt x="8914" y="198703"/>
                    <a:pt x="8957" y="198015"/>
                  </a:cubicBezTo>
                  <a:cubicBezTo>
                    <a:pt x="8957" y="196424"/>
                    <a:pt x="8742" y="194490"/>
                    <a:pt x="8656" y="192211"/>
                  </a:cubicBezTo>
                  <a:cubicBezTo>
                    <a:pt x="8441" y="186794"/>
                    <a:pt x="8140" y="179572"/>
                    <a:pt x="7796" y="170716"/>
                  </a:cubicBezTo>
                  <a:cubicBezTo>
                    <a:pt x="7109" y="152273"/>
                    <a:pt x="6120" y="127467"/>
                    <a:pt x="5045" y="100039"/>
                  </a:cubicBezTo>
                  <a:cubicBezTo>
                    <a:pt x="3970" y="72611"/>
                    <a:pt x="2422" y="47806"/>
                    <a:pt x="1520" y="29405"/>
                  </a:cubicBezTo>
                  <a:cubicBezTo>
                    <a:pt x="1047" y="20807"/>
                    <a:pt x="703" y="13413"/>
                    <a:pt x="445" y="7910"/>
                  </a:cubicBezTo>
                  <a:cubicBezTo>
                    <a:pt x="445" y="5589"/>
                    <a:pt x="445" y="3611"/>
                    <a:pt x="230" y="2107"/>
                  </a:cubicBezTo>
                  <a:cubicBezTo>
                    <a:pt x="15" y="1419"/>
                    <a:pt x="-28" y="731"/>
                    <a:pt x="15"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76"/>
            <p:cNvSpPr/>
            <p:nvPr/>
          </p:nvSpPr>
          <p:spPr>
            <a:xfrm>
              <a:off x="5807810" y="3649302"/>
              <a:ext cx="42080" cy="115782"/>
            </a:xfrm>
            <a:custGeom>
              <a:avLst/>
              <a:gdLst/>
              <a:ahLst/>
              <a:cxnLst/>
              <a:rect l="l" t="t" r="r" b="b"/>
              <a:pathLst>
                <a:path w="42080" h="115782" extrusionOk="0">
                  <a:moveTo>
                    <a:pt x="42068" y="8"/>
                  </a:moveTo>
                  <a:cubicBezTo>
                    <a:pt x="42369" y="309"/>
                    <a:pt x="37425" y="5382"/>
                    <a:pt x="30761" y="14625"/>
                  </a:cubicBezTo>
                  <a:cubicBezTo>
                    <a:pt x="26892" y="20042"/>
                    <a:pt x="23367" y="25717"/>
                    <a:pt x="20186" y="31563"/>
                  </a:cubicBezTo>
                  <a:cubicBezTo>
                    <a:pt x="12404" y="45922"/>
                    <a:pt x="6944" y="61399"/>
                    <a:pt x="4021" y="77477"/>
                  </a:cubicBezTo>
                  <a:cubicBezTo>
                    <a:pt x="2817" y="84012"/>
                    <a:pt x="2001" y="90633"/>
                    <a:pt x="1614" y="97296"/>
                  </a:cubicBezTo>
                  <a:cubicBezTo>
                    <a:pt x="1012" y="108689"/>
                    <a:pt x="1614" y="115739"/>
                    <a:pt x="1227" y="115782"/>
                  </a:cubicBezTo>
                  <a:cubicBezTo>
                    <a:pt x="840" y="114149"/>
                    <a:pt x="582" y="112515"/>
                    <a:pt x="496" y="110838"/>
                  </a:cubicBezTo>
                  <a:cubicBezTo>
                    <a:pt x="66" y="106324"/>
                    <a:pt x="-106" y="101767"/>
                    <a:pt x="66" y="97253"/>
                  </a:cubicBezTo>
                  <a:cubicBezTo>
                    <a:pt x="195" y="90504"/>
                    <a:pt x="840" y="83797"/>
                    <a:pt x="1958" y="77134"/>
                  </a:cubicBezTo>
                  <a:cubicBezTo>
                    <a:pt x="4752" y="60797"/>
                    <a:pt x="10298" y="45063"/>
                    <a:pt x="18380" y="30575"/>
                  </a:cubicBezTo>
                  <a:cubicBezTo>
                    <a:pt x="21690" y="24685"/>
                    <a:pt x="25388" y="19053"/>
                    <a:pt x="29514" y="13679"/>
                  </a:cubicBezTo>
                  <a:cubicBezTo>
                    <a:pt x="32223" y="10068"/>
                    <a:pt x="35190" y="6629"/>
                    <a:pt x="38371" y="3405"/>
                  </a:cubicBezTo>
                  <a:cubicBezTo>
                    <a:pt x="40649" y="1255"/>
                    <a:pt x="41939" y="-121"/>
                    <a:pt x="42068" y="8"/>
                  </a:cubicBezTo>
                  <a:lnTo>
                    <a:pt x="42068" y="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76"/>
            <p:cNvSpPr/>
            <p:nvPr/>
          </p:nvSpPr>
          <p:spPr>
            <a:xfrm>
              <a:off x="5805929" y="3637445"/>
              <a:ext cx="35538" cy="91440"/>
            </a:xfrm>
            <a:custGeom>
              <a:avLst/>
              <a:gdLst/>
              <a:ahLst/>
              <a:cxnLst/>
              <a:rect l="l" t="t" r="r" b="b"/>
              <a:pathLst>
                <a:path w="35538" h="91440" extrusionOk="0">
                  <a:moveTo>
                    <a:pt x="872" y="91441"/>
                  </a:moveTo>
                  <a:cubicBezTo>
                    <a:pt x="528" y="90151"/>
                    <a:pt x="313" y="88862"/>
                    <a:pt x="313" y="87529"/>
                  </a:cubicBezTo>
                  <a:cubicBezTo>
                    <a:pt x="-31" y="83918"/>
                    <a:pt x="-74" y="80264"/>
                    <a:pt x="98" y="76652"/>
                  </a:cubicBezTo>
                  <a:cubicBezTo>
                    <a:pt x="1173" y="52491"/>
                    <a:pt x="9943" y="29362"/>
                    <a:pt x="25162" y="10576"/>
                  </a:cubicBezTo>
                  <a:cubicBezTo>
                    <a:pt x="27397" y="7738"/>
                    <a:pt x="29848" y="5073"/>
                    <a:pt x="32470" y="2579"/>
                  </a:cubicBezTo>
                  <a:cubicBezTo>
                    <a:pt x="33373" y="1591"/>
                    <a:pt x="34405" y="731"/>
                    <a:pt x="35523" y="0"/>
                  </a:cubicBezTo>
                  <a:cubicBezTo>
                    <a:pt x="35823" y="301"/>
                    <a:pt x="31826" y="4299"/>
                    <a:pt x="26409" y="11565"/>
                  </a:cubicBezTo>
                  <a:cubicBezTo>
                    <a:pt x="12178" y="30523"/>
                    <a:pt x="3580" y="53093"/>
                    <a:pt x="1689" y="76738"/>
                  </a:cubicBezTo>
                  <a:cubicBezTo>
                    <a:pt x="958" y="85766"/>
                    <a:pt x="1302" y="91441"/>
                    <a:pt x="872" y="91441"/>
                  </a:cubicBezTo>
                  <a:lnTo>
                    <a:pt x="872" y="9144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76"/>
            <p:cNvSpPr/>
            <p:nvPr/>
          </p:nvSpPr>
          <p:spPr>
            <a:xfrm>
              <a:off x="5457717" y="3757217"/>
              <a:ext cx="249130" cy="202249"/>
            </a:xfrm>
            <a:custGeom>
              <a:avLst/>
              <a:gdLst/>
              <a:ahLst/>
              <a:cxnLst/>
              <a:rect l="l" t="t" r="r" b="b"/>
              <a:pathLst>
                <a:path w="249130" h="202249" extrusionOk="0">
                  <a:moveTo>
                    <a:pt x="63884" y="0"/>
                  </a:moveTo>
                  <a:lnTo>
                    <a:pt x="108336" y="114484"/>
                  </a:lnTo>
                  <a:lnTo>
                    <a:pt x="242080" y="86411"/>
                  </a:lnTo>
                  <a:lnTo>
                    <a:pt x="249131" y="143073"/>
                  </a:lnTo>
                  <a:cubicBezTo>
                    <a:pt x="249131" y="143073"/>
                    <a:pt x="61047" y="213062"/>
                    <a:pt x="47590" y="200810"/>
                  </a:cubicBezTo>
                  <a:cubicBezTo>
                    <a:pt x="34134" y="188557"/>
                    <a:pt x="0" y="16293"/>
                    <a:pt x="0" y="16293"/>
                  </a:cubicBezTo>
                  <a:lnTo>
                    <a:pt x="63884" y="0"/>
                  </a:ln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76"/>
            <p:cNvSpPr/>
            <p:nvPr/>
          </p:nvSpPr>
          <p:spPr>
            <a:xfrm>
              <a:off x="5656807" y="3779271"/>
              <a:ext cx="158057" cy="137183"/>
            </a:xfrm>
            <a:custGeom>
              <a:avLst/>
              <a:gdLst/>
              <a:ahLst/>
              <a:cxnLst/>
              <a:rect l="l" t="t" r="r" b="b"/>
              <a:pathLst>
                <a:path w="158057" h="137183" extrusionOk="0">
                  <a:moveTo>
                    <a:pt x="99867" y="98320"/>
                  </a:moveTo>
                  <a:cubicBezTo>
                    <a:pt x="99867" y="98320"/>
                    <a:pt x="84348" y="114140"/>
                    <a:pt x="79447" y="113667"/>
                  </a:cubicBezTo>
                  <a:lnTo>
                    <a:pt x="18701" y="137183"/>
                  </a:lnTo>
                  <a:lnTo>
                    <a:pt x="0" y="68398"/>
                  </a:lnTo>
                  <a:lnTo>
                    <a:pt x="37617" y="61992"/>
                  </a:lnTo>
                  <a:lnTo>
                    <a:pt x="69989" y="35854"/>
                  </a:lnTo>
                  <a:lnTo>
                    <a:pt x="111346" y="8598"/>
                  </a:lnTo>
                  <a:lnTo>
                    <a:pt x="156615" y="0"/>
                  </a:lnTo>
                  <a:cubicBezTo>
                    <a:pt x="156615" y="0"/>
                    <a:pt x="158550" y="10189"/>
                    <a:pt x="146383" y="15090"/>
                  </a:cubicBezTo>
                  <a:cubicBezTo>
                    <a:pt x="134217" y="19991"/>
                    <a:pt x="122523" y="25279"/>
                    <a:pt x="122523" y="25279"/>
                  </a:cubicBezTo>
                  <a:lnTo>
                    <a:pt x="156701" y="17497"/>
                  </a:lnTo>
                  <a:cubicBezTo>
                    <a:pt x="156701" y="17497"/>
                    <a:pt x="159753" y="24806"/>
                    <a:pt x="156701" y="28675"/>
                  </a:cubicBezTo>
                  <a:cubicBezTo>
                    <a:pt x="153649" y="32544"/>
                    <a:pt x="136152" y="40368"/>
                    <a:pt x="136152" y="40368"/>
                  </a:cubicBezTo>
                  <a:lnTo>
                    <a:pt x="121878" y="50944"/>
                  </a:lnTo>
                  <a:lnTo>
                    <a:pt x="99867" y="98320"/>
                  </a:lnTo>
                  <a:lnTo>
                    <a:pt x="99867" y="9832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76"/>
            <p:cNvSpPr/>
            <p:nvPr/>
          </p:nvSpPr>
          <p:spPr>
            <a:xfrm>
              <a:off x="5424270" y="3609759"/>
              <a:ext cx="94450" cy="176691"/>
            </a:xfrm>
            <a:custGeom>
              <a:avLst/>
              <a:gdLst/>
              <a:ahLst/>
              <a:cxnLst/>
              <a:rect l="l" t="t" r="r" b="b"/>
              <a:pathLst>
                <a:path w="94450" h="176691" extrusionOk="0">
                  <a:moveTo>
                    <a:pt x="5331" y="0"/>
                  </a:moveTo>
                  <a:cubicBezTo>
                    <a:pt x="5331" y="0"/>
                    <a:pt x="34479" y="30695"/>
                    <a:pt x="45097" y="39035"/>
                  </a:cubicBezTo>
                  <a:cubicBezTo>
                    <a:pt x="64271" y="54039"/>
                    <a:pt x="94450" y="142600"/>
                    <a:pt x="94450" y="142600"/>
                  </a:cubicBezTo>
                  <a:lnTo>
                    <a:pt x="44108" y="176692"/>
                  </a:lnTo>
                  <a:lnTo>
                    <a:pt x="0" y="40196"/>
                  </a:lnTo>
                  <a:lnTo>
                    <a:pt x="5331" y="0"/>
                  </a:lnTo>
                  <a:lnTo>
                    <a:pt x="5331"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76"/>
            <p:cNvSpPr/>
            <p:nvPr/>
          </p:nvSpPr>
          <p:spPr>
            <a:xfrm>
              <a:off x="5209102" y="3584050"/>
              <a:ext cx="319898" cy="492415"/>
            </a:xfrm>
            <a:custGeom>
              <a:avLst/>
              <a:gdLst/>
              <a:ahLst/>
              <a:cxnLst/>
              <a:rect l="l" t="t" r="r" b="b"/>
              <a:pathLst>
                <a:path w="319898" h="492415" extrusionOk="0">
                  <a:moveTo>
                    <a:pt x="106746" y="0"/>
                  </a:moveTo>
                  <a:cubicBezTo>
                    <a:pt x="106746" y="0"/>
                    <a:pt x="52750" y="52621"/>
                    <a:pt x="36499" y="87572"/>
                  </a:cubicBezTo>
                  <a:cubicBezTo>
                    <a:pt x="18701" y="125490"/>
                    <a:pt x="47290" y="361681"/>
                    <a:pt x="47290" y="361681"/>
                  </a:cubicBezTo>
                  <a:lnTo>
                    <a:pt x="0" y="492415"/>
                  </a:lnTo>
                  <a:lnTo>
                    <a:pt x="297667" y="492415"/>
                  </a:lnTo>
                  <a:lnTo>
                    <a:pt x="291348" y="348741"/>
                  </a:lnTo>
                  <a:cubicBezTo>
                    <a:pt x="298312" y="339927"/>
                    <a:pt x="329180" y="264006"/>
                    <a:pt x="317142" y="228667"/>
                  </a:cubicBezTo>
                  <a:cubicBezTo>
                    <a:pt x="309619" y="206656"/>
                    <a:pt x="303901" y="183054"/>
                    <a:pt x="295303" y="162419"/>
                  </a:cubicBezTo>
                  <a:cubicBezTo>
                    <a:pt x="281503" y="129918"/>
                    <a:pt x="261513" y="100426"/>
                    <a:pt x="236449" y="75535"/>
                  </a:cubicBezTo>
                  <a:lnTo>
                    <a:pt x="106746" y="0"/>
                  </a:lnTo>
                  <a:lnTo>
                    <a:pt x="106746"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76"/>
            <p:cNvSpPr/>
            <p:nvPr/>
          </p:nvSpPr>
          <p:spPr>
            <a:xfrm>
              <a:off x="5294094" y="3786408"/>
              <a:ext cx="212343" cy="201294"/>
            </a:xfrm>
            <a:custGeom>
              <a:avLst/>
              <a:gdLst/>
              <a:ahLst/>
              <a:cxnLst/>
              <a:rect l="l" t="t" r="r" b="b"/>
              <a:pathLst>
                <a:path w="212343" h="201294" extrusionOk="0">
                  <a:moveTo>
                    <a:pt x="203604" y="103436"/>
                  </a:moveTo>
                  <a:cubicBezTo>
                    <a:pt x="189933" y="108466"/>
                    <a:pt x="177809" y="116892"/>
                    <a:pt x="164912" y="123297"/>
                  </a:cubicBezTo>
                  <a:cubicBezTo>
                    <a:pt x="152015" y="129703"/>
                    <a:pt x="136797" y="133916"/>
                    <a:pt x="122825" y="129789"/>
                  </a:cubicBezTo>
                  <a:cubicBezTo>
                    <a:pt x="111561" y="125748"/>
                    <a:pt x="101845" y="118310"/>
                    <a:pt x="94967" y="108551"/>
                  </a:cubicBezTo>
                  <a:cubicBezTo>
                    <a:pt x="81682" y="91656"/>
                    <a:pt x="72955" y="71708"/>
                    <a:pt x="64357" y="51976"/>
                  </a:cubicBezTo>
                  <a:lnTo>
                    <a:pt x="41658" y="0"/>
                  </a:lnTo>
                  <a:lnTo>
                    <a:pt x="0" y="12038"/>
                  </a:lnTo>
                  <a:cubicBezTo>
                    <a:pt x="15520" y="68613"/>
                    <a:pt x="46129" y="125963"/>
                    <a:pt x="78243" y="175015"/>
                  </a:cubicBezTo>
                  <a:cubicBezTo>
                    <a:pt x="84047" y="183828"/>
                    <a:pt x="90366" y="192899"/>
                    <a:pt x="99739" y="197671"/>
                  </a:cubicBezTo>
                  <a:cubicBezTo>
                    <a:pt x="110916" y="202615"/>
                    <a:pt x="123684" y="202486"/>
                    <a:pt x="134776" y="197370"/>
                  </a:cubicBezTo>
                  <a:cubicBezTo>
                    <a:pt x="145695" y="192211"/>
                    <a:pt x="155841" y="185505"/>
                    <a:pt x="164869" y="177466"/>
                  </a:cubicBezTo>
                  <a:lnTo>
                    <a:pt x="197929" y="150725"/>
                  </a:lnTo>
                  <a:cubicBezTo>
                    <a:pt x="203518" y="146942"/>
                    <a:pt x="208032" y="141783"/>
                    <a:pt x="211042" y="135722"/>
                  </a:cubicBezTo>
                  <a:cubicBezTo>
                    <a:pt x="214996" y="125060"/>
                    <a:pt x="209193" y="113452"/>
                    <a:pt x="203604" y="103436"/>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76"/>
            <p:cNvSpPr/>
            <p:nvPr/>
          </p:nvSpPr>
          <p:spPr>
            <a:xfrm>
              <a:off x="5286958" y="3712851"/>
              <a:ext cx="333091" cy="248189"/>
            </a:xfrm>
            <a:custGeom>
              <a:avLst/>
              <a:gdLst/>
              <a:ahLst/>
              <a:cxnLst/>
              <a:rect l="l" t="t" r="r" b="b"/>
              <a:pathLst>
                <a:path w="333091" h="248189" extrusionOk="0">
                  <a:moveTo>
                    <a:pt x="0" y="36585"/>
                  </a:moveTo>
                  <a:cubicBezTo>
                    <a:pt x="0" y="36585"/>
                    <a:pt x="80006" y="234342"/>
                    <a:pt x="126478" y="247626"/>
                  </a:cubicBezTo>
                  <a:cubicBezTo>
                    <a:pt x="164181" y="258331"/>
                    <a:pt x="333092" y="112980"/>
                    <a:pt x="333092" y="112980"/>
                  </a:cubicBezTo>
                  <a:lnTo>
                    <a:pt x="291692" y="66120"/>
                  </a:lnTo>
                  <a:lnTo>
                    <a:pt x="150080" y="137570"/>
                  </a:lnTo>
                  <a:lnTo>
                    <a:pt x="93891" y="0"/>
                  </a:lnTo>
                  <a:lnTo>
                    <a:pt x="0" y="36585"/>
                  </a:lnTo>
                  <a:lnTo>
                    <a:pt x="0" y="36585"/>
                  </a:ln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76"/>
            <p:cNvSpPr/>
            <p:nvPr/>
          </p:nvSpPr>
          <p:spPr>
            <a:xfrm>
              <a:off x="5286958" y="3711819"/>
              <a:ext cx="334682" cy="250119"/>
            </a:xfrm>
            <a:custGeom>
              <a:avLst/>
              <a:gdLst/>
              <a:ahLst/>
              <a:cxnLst/>
              <a:rect l="l" t="t" r="r" b="b"/>
              <a:pathLst>
                <a:path w="334682" h="250119" extrusionOk="0">
                  <a:moveTo>
                    <a:pt x="0" y="37617"/>
                  </a:moveTo>
                  <a:lnTo>
                    <a:pt x="1505" y="36972"/>
                  </a:lnTo>
                  <a:lnTo>
                    <a:pt x="6190" y="35080"/>
                  </a:lnTo>
                  <a:lnTo>
                    <a:pt x="24504" y="27729"/>
                  </a:lnTo>
                  <a:lnTo>
                    <a:pt x="93633" y="258"/>
                  </a:lnTo>
                  <a:lnTo>
                    <a:pt x="94278" y="0"/>
                  </a:lnTo>
                  <a:lnTo>
                    <a:pt x="94536" y="645"/>
                  </a:lnTo>
                  <a:lnTo>
                    <a:pt x="150983" y="138215"/>
                  </a:lnTo>
                  <a:lnTo>
                    <a:pt x="149650" y="137699"/>
                  </a:lnTo>
                  <a:lnTo>
                    <a:pt x="291176" y="66120"/>
                  </a:lnTo>
                  <a:lnTo>
                    <a:pt x="291949" y="65733"/>
                  </a:lnTo>
                  <a:lnTo>
                    <a:pt x="292508" y="66378"/>
                  </a:lnTo>
                  <a:lnTo>
                    <a:pt x="333951" y="113237"/>
                  </a:lnTo>
                  <a:lnTo>
                    <a:pt x="334682" y="114054"/>
                  </a:lnTo>
                  <a:lnTo>
                    <a:pt x="333822" y="114828"/>
                  </a:lnTo>
                  <a:lnTo>
                    <a:pt x="322988" y="123985"/>
                  </a:lnTo>
                  <a:cubicBezTo>
                    <a:pt x="297194" y="145480"/>
                    <a:pt x="271701" y="165858"/>
                    <a:pt x="246422" y="184817"/>
                  </a:cubicBezTo>
                  <a:cubicBezTo>
                    <a:pt x="222305" y="203303"/>
                    <a:pt x="196983" y="220241"/>
                    <a:pt x="170673" y="235460"/>
                  </a:cubicBezTo>
                  <a:cubicBezTo>
                    <a:pt x="164396" y="238985"/>
                    <a:pt x="157905" y="242167"/>
                    <a:pt x="151284" y="244961"/>
                  </a:cubicBezTo>
                  <a:cubicBezTo>
                    <a:pt x="144835" y="247970"/>
                    <a:pt x="137828" y="249690"/>
                    <a:pt x="130734" y="250120"/>
                  </a:cubicBezTo>
                  <a:cubicBezTo>
                    <a:pt x="129832" y="250120"/>
                    <a:pt x="128929" y="249991"/>
                    <a:pt x="128069" y="249819"/>
                  </a:cubicBezTo>
                  <a:cubicBezTo>
                    <a:pt x="127166" y="249733"/>
                    <a:pt x="126306" y="249561"/>
                    <a:pt x="125446" y="249260"/>
                  </a:cubicBezTo>
                  <a:cubicBezTo>
                    <a:pt x="123770" y="248701"/>
                    <a:pt x="122136" y="247970"/>
                    <a:pt x="120589" y="247110"/>
                  </a:cubicBezTo>
                  <a:cubicBezTo>
                    <a:pt x="119127" y="246208"/>
                    <a:pt x="117579" y="245434"/>
                    <a:pt x="116289" y="244402"/>
                  </a:cubicBezTo>
                  <a:lnTo>
                    <a:pt x="112292" y="241264"/>
                  </a:lnTo>
                  <a:cubicBezTo>
                    <a:pt x="107348" y="236835"/>
                    <a:pt x="102790" y="232064"/>
                    <a:pt x="98620" y="226905"/>
                  </a:cubicBezTo>
                  <a:cubicBezTo>
                    <a:pt x="84003" y="207903"/>
                    <a:pt x="71020" y="187654"/>
                    <a:pt x="59929" y="166417"/>
                  </a:cubicBezTo>
                  <a:cubicBezTo>
                    <a:pt x="39035" y="127725"/>
                    <a:pt x="24591" y="95267"/>
                    <a:pt x="14702" y="72826"/>
                  </a:cubicBezTo>
                  <a:cubicBezTo>
                    <a:pt x="9801" y="61563"/>
                    <a:pt x="6104" y="52750"/>
                    <a:pt x="3697" y="46774"/>
                  </a:cubicBezTo>
                  <a:lnTo>
                    <a:pt x="989" y="39938"/>
                  </a:lnTo>
                  <a:lnTo>
                    <a:pt x="344" y="38219"/>
                  </a:lnTo>
                  <a:lnTo>
                    <a:pt x="344" y="37574"/>
                  </a:lnTo>
                  <a:lnTo>
                    <a:pt x="601" y="38176"/>
                  </a:lnTo>
                  <a:lnTo>
                    <a:pt x="1375" y="39852"/>
                  </a:lnTo>
                  <a:cubicBezTo>
                    <a:pt x="2063" y="41443"/>
                    <a:pt x="3052" y="43678"/>
                    <a:pt x="4299" y="46602"/>
                  </a:cubicBezTo>
                  <a:cubicBezTo>
                    <a:pt x="6921" y="52578"/>
                    <a:pt x="10790" y="61305"/>
                    <a:pt x="15691" y="72396"/>
                  </a:cubicBezTo>
                  <a:cubicBezTo>
                    <a:pt x="25794" y="94708"/>
                    <a:pt x="40454" y="127080"/>
                    <a:pt x="61476" y="165557"/>
                  </a:cubicBezTo>
                  <a:cubicBezTo>
                    <a:pt x="72611" y="186708"/>
                    <a:pt x="85551" y="206828"/>
                    <a:pt x="100168" y="225744"/>
                  </a:cubicBezTo>
                  <a:cubicBezTo>
                    <a:pt x="104295" y="230817"/>
                    <a:pt x="108809" y="235503"/>
                    <a:pt x="113667" y="239845"/>
                  </a:cubicBezTo>
                  <a:lnTo>
                    <a:pt x="117536" y="242854"/>
                  </a:lnTo>
                  <a:cubicBezTo>
                    <a:pt x="118869" y="243843"/>
                    <a:pt x="120331" y="244574"/>
                    <a:pt x="121835" y="245477"/>
                  </a:cubicBezTo>
                  <a:cubicBezTo>
                    <a:pt x="123211" y="246250"/>
                    <a:pt x="124673" y="246895"/>
                    <a:pt x="126134" y="247411"/>
                  </a:cubicBezTo>
                  <a:cubicBezTo>
                    <a:pt x="126865" y="247712"/>
                    <a:pt x="127682" y="247884"/>
                    <a:pt x="128499" y="247927"/>
                  </a:cubicBezTo>
                  <a:cubicBezTo>
                    <a:pt x="129273" y="248056"/>
                    <a:pt x="130089" y="248142"/>
                    <a:pt x="130906" y="248185"/>
                  </a:cubicBezTo>
                  <a:cubicBezTo>
                    <a:pt x="137742" y="247755"/>
                    <a:pt x="144449" y="246036"/>
                    <a:pt x="150639" y="243112"/>
                  </a:cubicBezTo>
                  <a:cubicBezTo>
                    <a:pt x="157217" y="240361"/>
                    <a:pt x="163622" y="237179"/>
                    <a:pt x="169813" y="233697"/>
                  </a:cubicBezTo>
                  <a:cubicBezTo>
                    <a:pt x="196037" y="218479"/>
                    <a:pt x="221187" y="201583"/>
                    <a:pt x="245218" y="183097"/>
                  </a:cubicBezTo>
                  <a:cubicBezTo>
                    <a:pt x="270454" y="164138"/>
                    <a:pt x="296034" y="143761"/>
                    <a:pt x="321699" y="122309"/>
                  </a:cubicBezTo>
                  <a:lnTo>
                    <a:pt x="332490" y="113151"/>
                  </a:lnTo>
                  <a:lnTo>
                    <a:pt x="332490" y="114742"/>
                  </a:lnTo>
                  <a:lnTo>
                    <a:pt x="291047" y="67882"/>
                  </a:lnTo>
                  <a:lnTo>
                    <a:pt x="292379" y="68097"/>
                  </a:lnTo>
                  <a:lnTo>
                    <a:pt x="150725" y="139462"/>
                  </a:lnTo>
                  <a:lnTo>
                    <a:pt x="149779" y="139978"/>
                  </a:lnTo>
                  <a:lnTo>
                    <a:pt x="149393" y="138989"/>
                  </a:lnTo>
                  <a:cubicBezTo>
                    <a:pt x="127553" y="85165"/>
                    <a:pt x="108508" y="38176"/>
                    <a:pt x="93505" y="1161"/>
                  </a:cubicBezTo>
                  <a:lnTo>
                    <a:pt x="94407" y="1505"/>
                  </a:lnTo>
                  <a:lnTo>
                    <a:pt x="25364" y="28116"/>
                  </a:lnTo>
                  <a:lnTo>
                    <a:pt x="6792" y="35209"/>
                  </a:lnTo>
                  <a:lnTo>
                    <a:pt x="1934" y="37058"/>
                  </a:lnTo>
                  <a:lnTo>
                    <a:pt x="0" y="37617"/>
                  </a:lnTo>
                  <a:lnTo>
                    <a:pt x="0" y="37617"/>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76"/>
            <p:cNvSpPr/>
            <p:nvPr/>
          </p:nvSpPr>
          <p:spPr>
            <a:xfrm>
              <a:off x="5425671" y="3850636"/>
              <a:ext cx="13046" cy="48622"/>
            </a:xfrm>
            <a:custGeom>
              <a:avLst/>
              <a:gdLst/>
              <a:ahLst/>
              <a:cxnLst/>
              <a:rect l="l" t="t" r="r" b="b"/>
              <a:pathLst>
                <a:path w="13046" h="48622" extrusionOk="0">
                  <a:moveTo>
                    <a:pt x="490" y="48622"/>
                  </a:moveTo>
                  <a:cubicBezTo>
                    <a:pt x="-585" y="40110"/>
                    <a:pt x="103" y="31469"/>
                    <a:pt x="2597" y="23258"/>
                  </a:cubicBezTo>
                  <a:cubicBezTo>
                    <a:pt x="4403" y="14875"/>
                    <a:pt x="7971" y="6964"/>
                    <a:pt x="13001" y="0"/>
                  </a:cubicBezTo>
                  <a:cubicBezTo>
                    <a:pt x="13603" y="344"/>
                    <a:pt x="8186" y="10361"/>
                    <a:pt x="4789" y="23817"/>
                  </a:cubicBezTo>
                  <a:cubicBezTo>
                    <a:pt x="1393" y="37273"/>
                    <a:pt x="1007" y="48622"/>
                    <a:pt x="490" y="48622"/>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76"/>
            <p:cNvSpPr/>
            <p:nvPr/>
          </p:nvSpPr>
          <p:spPr>
            <a:xfrm>
              <a:off x="5245346" y="3625981"/>
              <a:ext cx="174366" cy="195421"/>
            </a:xfrm>
            <a:custGeom>
              <a:avLst/>
              <a:gdLst/>
              <a:ahLst/>
              <a:cxnLst/>
              <a:rect l="l" t="t" r="r" b="b"/>
              <a:pathLst>
                <a:path w="174366" h="195421" extrusionOk="0">
                  <a:moveTo>
                    <a:pt x="47544" y="4801"/>
                  </a:moveTo>
                  <a:cubicBezTo>
                    <a:pt x="47544" y="4801"/>
                    <a:pt x="-4045" y="28618"/>
                    <a:pt x="255" y="88418"/>
                  </a:cubicBezTo>
                  <a:cubicBezTo>
                    <a:pt x="2834" y="124831"/>
                    <a:pt x="9927" y="160771"/>
                    <a:pt x="21406" y="195421"/>
                  </a:cubicBezTo>
                  <a:lnTo>
                    <a:pt x="174367" y="163737"/>
                  </a:lnTo>
                  <a:cubicBezTo>
                    <a:pt x="174367" y="163737"/>
                    <a:pt x="152485" y="89621"/>
                    <a:pt x="141221" y="58582"/>
                  </a:cubicBezTo>
                  <a:cubicBezTo>
                    <a:pt x="130516" y="28876"/>
                    <a:pt x="88687" y="-14545"/>
                    <a:pt x="47544" y="480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76"/>
            <p:cNvSpPr/>
            <p:nvPr/>
          </p:nvSpPr>
          <p:spPr>
            <a:xfrm>
              <a:off x="5244864" y="3625676"/>
              <a:ext cx="176181" cy="196844"/>
            </a:xfrm>
            <a:custGeom>
              <a:avLst/>
              <a:gdLst/>
              <a:ahLst/>
              <a:cxnLst/>
              <a:rect l="l" t="t" r="r" b="b"/>
              <a:pathLst>
                <a:path w="176181" h="196844" extrusionOk="0">
                  <a:moveTo>
                    <a:pt x="48026" y="5106"/>
                  </a:moveTo>
                  <a:lnTo>
                    <a:pt x="49059" y="4633"/>
                  </a:lnTo>
                  <a:lnTo>
                    <a:pt x="52154" y="3343"/>
                  </a:lnTo>
                  <a:cubicBezTo>
                    <a:pt x="56152" y="1709"/>
                    <a:pt x="60408" y="678"/>
                    <a:pt x="64707" y="205"/>
                  </a:cubicBezTo>
                  <a:cubicBezTo>
                    <a:pt x="71629" y="-397"/>
                    <a:pt x="78636" y="334"/>
                    <a:pt x="85300" y="2311"/>
                  </a:cubicBezTo>
                  <a:cubicBezTo>
                    <a:pt x="94113" y="5149"/>
                    <a:pt x="102324" y="9534"/>
                    <a:pt x="109632" y="15209"/>
                  </a:cubicBezTo>
                  <a:cubicBezTo>
                    <a:pt x="118574" y="22216"/>
                    <a:pt x="126399" y="30556"/>
                    <a:pt x="132804" y="39928"/>
                  </a:cubicBezTo>
                  <a:cubicBezTo>
                    <a:pt x="136415" y="45216"/>
                    <a:pt x="139425" y="50848"/>
                    <a:pt x="141832" y="56781"/>
                  </a:cubicBezTo>
                  <a:cubicBezTo>
                    <a:pt x="144240" y="62928"/>
                    <a:pt x="146131" y="69334"/>
                    <a:pt x="148582" y="75911"/>
                  </a:cubicBezTo>
                  <a:cubicBezTo>
                    <a:pt x="157180" y="102308"/>
                    <a:pt x="166380" y="131799"/>
                    <a:pt x="175838" y="163526"/>
                  </a:cubicBezTo>
                  <a:lnTo>
                    <a:pt x="176182" y="164687"/>
                  </a:lnTo>
                  <a:lnTo>
                    <a:pt x="175021" y="164902"/>
                  </a:lnTo>
                  <a:lnTo>
                    <a:pt x="108213" y="179046"/>
                  </a:lnTo>
                  <a:lnTo>
                    <a:pt x="22232" y="196844"/>
                  </a:lnTo>
                  <a:lnTo>
                    <a:pt x="21286" y="196844"/>
                  </a:lnTo>
                  <a:lnTo>
                    <a:pt x="20986" y="195984"/>
                  </a:lnTo>
                  <a:cubicBezTo>
                    <a:pt x="12172" y="169072"/>
                    <a:pt x="5982" y="141343"/>
                    <a:pt x="2456" y="113227"/>
                  </a:cubicBezTo>
                  <a:cubicBezTo>
                    <a:pt x="737" y="101276"/>
                    <a:pt x="-80" y="89238"/>
                    <a:pt x="6" y="77201"/>
                  </a:cubicBezTo>
                  <a:cubicBezTo>
                    <a:pt x="565" y="66797"/>
                    <a:pt x="3058" y="56609"/>
                    <a:pt x="7271" y="47108"/>
                  </a:cubicBezTo>
                  <a:cubicBezTo>
                    <a:pt x="10711" y="39369"/>
                    <a:pt x="15311" y="32233"/>
                    <a:pt x="20986" y="25956"/>
                  </a:cubicBezTo>
                  <a:cubicBezTo>
                    <a:pt x="25113" y="21184"/>
                    <a:pt x="29713" y="16885"/>
                    <a:pt x="34742" y="13059"/>
                  </a:cubicBezTo>
                  <a:cubicBezTo>
                    <a:pt x="37881" y="10652"/>
                    <a:pt x="41148" y="8502"/>
                    <a:pt x="44587" y="6610"/>
                  </a:cubicBezTo>
                  <a:cubicBezTo>
                    <a:pt x="45748" y="5966"/>
                    <a:pt x="46651" y="5536"/>
                    <a:pt x="47253" y="5235"/>
                  </a:cubicBezTo>
                  <a:cubicBezTo>
                    <a:pt x="47554" y="5063"/>
                    <a:pt x="47855" y="4934"/>
                    <a:pt x="48199" y="4848"/>
                  </a:cubicBezTo>
                  <a:cubicBezTo>
                    <a:pt x="48199" y="4848"/>
                    <a:pt x="47941" y="5063"/>
                    <a:pt x="47339" y="5407"/>
                  </a:cubicBezTo>
                  <a:lnTo>
                    <a:pt x="44760" y="6954"/>
                  </a:lnTo>
                  <a:cubicBezTo>
                    <a:pt x="36118" y="12199"/>
                    <a:pt x="28337" y="18820"/>
                    <a:pt x="21759" y="26515"/>
                  </a:cubicBezTo>
                  <a:cubicBezTo>
                    <a:pt x="16257" y="32792"/>
                    <a:pt x="11786" y="39885"/>
                    <a:pt x="8475" y="47538"/>
                  </a:cubicBezTo>
                  <a:cubicBezTo>
                    <a:pt x="4434" y="56910"/>
                    <a:pt x="2113" y="66969"/>
                    <a:pt x="1597" y="77158"/>
                  </a:cubicBezTo>
                  <a:cubicBezTo>
                    <a:pt x="1597" y="89110"/>
                    <a:pt x="2499" y="101018"/>
                    <a:pt x="4262" y="112841"/>
                  </a:cubicBezTo>
                  <a:cubicBezTo>
                    <a:pt x="7916" y="140784"/>
                    <a:pt x="14193" y="168341"/>
                    <a:pt x="23006" y="195124"/>
                  </a:cubicBezTo>
                  <a:lnTo>
                    <a:pt x="21802" y="194437"/>
                  </a:lnTo>
                  <a:lnTo>
                    <a:pt x="107784" y="176595"/>
                  </a:lnTo>
                  <a:lnTo>
                    <a:pt x="174892" y="162710"/>
                  </a:lnTo>
                  <a:lnTo>
                    <a:pt x="174075" y="164085"/>
                  </a:lnTo>
                  <a:cubicBezTo>
                    <a:pt x="164703" y="132401"/>
                    <a:pt x="155761" y="102824"/>
                    <a:pt x="147120" y="76427"/>
                  </a:cubicBezTo>
                  <a:cubicBezTo>
                    <a:pt x="144928" y="69850"/>
                    <a:pt x="142821" y="63530"/>
                    <a:pt x="140542" y="57339"/>
                  </a:cubicBezTo>
                  <a:cubicBezTo>
                    <a:pt x="138221" y="51536"/>
                    <a:pt x="135255" y="45990"/>
                    <a:pt x="131730" y="40788"/>
                  </a:cubicBezTo>
                  <a:cubicBezTo>
                    <a:pt x="125496" y="31502"/>
                    <a:pt x="117886" y="23205"/>
                    <a:pt x="109117" y="16240"/>
                  </a:cubicBezTo>
                  <a:cubicBezTo>
                    <a:pt x="102023" y="10523"/>
                    <a:pt x="93941" y="6095"/>
                    <a:pt x="85300" y="3128"/>
                  </a:cubicBezTo>
                  <a:cubicBezTo>
                    <a:pt x="78808" y="1065"/>
                    <a:pt x="71929" y="248"/>
                    <a:pt x="65137" y="721"/>
                  </a:cubicBezTo>
                  <a:cubicBezTo>
                    <a:pt x="60881" y="1065"/>
                    <a:pt x="56668" y="1967"/>
                    <a:pt x="52627" y="3472"/>
                  </a:cubicBezTo>
                  <a:lnTo>
                    <a:pt x="49488" y="4547"/>
                  </a:lnTo>
                  <a:cubicBezTo>
                    <a:pt x="49059" y="4848"/>
                    <a:pt x="48543" y="5063"/>
                    <a:pt x="48026" y="5106"/>
                  </a:cubicBezTo>
                  <a:lnTo>
                    <a:pt x="48026" y="510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76"/>
            <p:cNvSpPr/>
            <p:nvPr/>
          </p:nvSpPr>
          <p:spPr>
            <a:xfrm>
              <a:off x="5306089" y="3597894"/>
              <a:ext cx="25364" cy="28030"/>
            </a:xfrm>
            <a:custGeom>
              <a:avLst/>
              <a:gdLst/>
              <a:ahLst/>
              <a:cxnLst/>
              <a:rect l="l" t="t" r="r" b="b"/>
              <a:pathLst>
                <a:path w="25364" h="28030" extrusionOk="0">
                  <a:moveTo>
                    <a:pt x="0" y="28030"/>
                  </a:moveTo>
                  <a:cubicBezTo>
                    <a:pt x="3568" y="22828"/>
                    <a:pt x="7523" y="17927"/>
                    <a:pt x="11822" y="13284"/>
                  </a:cubicBezTo>
                  <a:cubicBezTo>
                    <a:pt x="15606" y="8168"/>
                    <a:pt x="20162" y="3697"/>
                    <a:pt x="25365" y="0"/>
                  </a:cubicBezTo>
                  <a:cubicBezTo>
                    <a:pt x="21796" y="5202"/>
                    <a:pt x="17841" y="10146"/>
                    <a:pt x="13542" y="14746"/>
                  </a:cubicBezTo>
                  <a:cubicBezTo>
                    <a:pt x="9802" y="19862"/>
                    <a:pt x="5202" y="24376"/>
                    <a:pt x="0" y="280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76"/>
            <p:cNvSpPr/>
            <p:nvPr/>
          </p:nvSpPr>
          <p:spPr>
            <a:xfrm>
              <a:off x="5259272" y="3761946"/>
              <a:ext cx="151971" cy="34306"/>
            </a:xfrm>
            <a:custGeom>
              <a:avLst/>
              <a:gdLst/>
              <a:ahLst/>
              <a:cxnLst/>
              <a:rect l="l" t="t" r="r" b="b"/>
              <a:pathLst>
                <a:path w="151971" h="34306" extrusionOk="0">
                  <a:moveTo>
                    <a:pt x="151972" y="0"/>
                  </a:moveTo>
                  <a:cubicBezTo>
                    <a:pt x="150038" y="731"/>
                    <a:pt x="148060" y="1247"/>
                    <a:pt x="146039" y="1591"/>
                  </a:cubicBezTo>
                  <a:lnTo>
                    <a:pt x="129789" y="5331"/>
                  </a:lnTo>
                  <a:cubicBezTo>
                    <a:pt x="116032" y="8469"/>
                    <a:pt x="97159" y="13112"/>
                    <a:pt x="76265" y="18228"/>
                  </a:cubicBezTo>
                  <a:cubicBezTo>
                    <a:pt x="55372" y="23344"/>
                    <a:pt x="36370" y="27772"/>
                    <a:pt x="22527" y="30524"/>
                  </a:cubicBezTo>
                  <a:cubicBezTo>
                    <a:pt x="15606" y="31899"/>
                    <a:pt x="9974" y="32931"/>
                    <a:pt x="6062" y="33533"/>
                  </a:cubicBezTo>
                  <a:cubicBezTo>
                    <a:pt x="4084" y="34006"/>
                    <a:pt x="2020" y="34264"/>
                    <a:pt x="0" y="34307"/>
                  </a:cubicBezTo>
                  <a:cubicBezTo>
                    <a:pt x="1934" y="33619"/>
                    <a:pt x="3869" y="33060"/>
                    <a:pt x="5890" y="32716"/>
                  </a:cubicBezTo>
                  <a:lnTo>
                    <a:pt x="22183" y="28976"/>
                  </a:lnTo>
                  <a:cubicBezTo>
                    <a:pt x="35897" y="25837"/>
                    <a:pt x="54813" y="21194"/>
                    <a:pt x="75707" y="16079"/>
                  </a:cubicBezTo>
                  <a:cubicBezTo>
                    <a:pt x="96600" y="10963"/>
                    <a:pt x="115602" y="6535"/>
                    <a:pt x="129445" y="3783"/>
                  </a:cubicBezTo>
                  <a:cubicBezTo>
                    <a:pt x="136366" y="2407"/>
                    <a:pt x="141998" y="1376"/>
                    <a:pt x="145868" y="774"/>
                  </a:cubicBezTo>
                  <a:cubicBezTo>
                    <a:pt x="147888" y="301"/>
                    <a:pt x="149908" y="43"/>
                    <a:pt x="151972"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76"/>
            <p:cNvSpPr/>
            <p:nvPr/>
          </p:nvSpPr>
          <p:spPr>
            <a:xfrm>
              <a:off x="5291150" y="4015290"/>
              <a:ext cx="141632" cy="62508"/>
            </a:xfrm>
            <a:custGeom>
              <a:avLst/>
              <a:gdLst/>
              <a:ahLst/>
              <a:cxnLst/>
              <a:rect l="l" t="t" r="r" b="b"/>
              <a:pathLst>
                <a:path w="141632" h="62508" extrusionOk="0">
                  <a:moveTo>
                    <a:pt x="141633" y="59972"/>
                  </a:moveTo>
                  <a:cubicBezTo>
                    <a:pt x="141289" y="58554"/>
                    <a:pt x="141074" y="57135"/>
                    <a:pt x="140988" y="55673"/>
                  </a:cubicBezTo>
                  <a:cubicBezTo>
                    <a:pt x="140687" y="52707"/>
                    <a:pt x="140257" y="48795"/>
                    <a:pt x="139741" y="43937"/>
                  </a:cubicBezTo>
                  <a:cubicBezTo>
                    <a:pt x="138795" y="33490"/>
                    <a:pt x="137420" y="19045"/>
                    <a:pt x="135829" y="1763"/>
                  </a:cubicBezTo>
                  <a:lnTo>
                    <a:pt x="137290" y="2450"/>
                  </a:lnTo>
                  <a:cubicBezTo>
                    <a:pt x="118074" y="14660"/>
                    <a:pt x="96019" y="21710"/>
                    <a:pt x="73277" y="22871"/>
                  </a:cubicBezTo>
                  <a:cubicBezTo>
                    <a:pt x="47139" y="24505"/>
                    <a:pt x="22204" y="19088"/>
                    <a:pt x="4965" y="8168"/>
                  </a:cubicBezTo>
                  <a:lnTo>
                    <a:pt x="6384" y="7438"/>
                  </a:lnTo>
                  <a:cubicBezTo>
                    <a:pt x="4578" y="23860"/>
                    <a:pt x="3117" y="37531"/>
                    <a:pt x="2085" y="47462"/>
                  </a:cubicBezTo>
                  <a:cubicBezTo>
                    <a:pt x="1526" y="52062"/>
                    <a:pt x="1053" y="55759"/>
                    <a:pt x="709" y="58596"/>
                  </a:cubicBezTo>
                  <a:cubicBezTo>
                    <a:pt x="580" y="59929"/>
                    <a:pt x="365" y="61219"/>
                    <a:pt x="65" y="62509"/>
                  </a:cubicBezTo>
                  <a:cubicBezTo>
                    <a:pt x="-22" y="61176"/>
                    <a:pt x="-22" y="59886"/>
                    <a:pt x="65" y="58554"/>
                  </a:cubicBezTo>
                  <a:cubicBezTo>
                    <a:pt x="279" y="55716"/>
                    <a:pt x="580" y="51976"/>
                    <a:pt x="924" y="47376"/>
                  </a:cubicBezTo>
                  <a:cubicBezTo>
                    <a:pt x="1827" y="37445"/>
                    <a:pt x="3031" y="23731"/>
                    <a:pt x="4492" y="7265"/>
                  </a:cubicBezTo>
                  <a:lnTo>
                    <a:pt x="4492" y="5804"/>
                  </a:lnTo>
                  <a:lnTo>
                    <a:pt x="5782" y="6578"/>
                  </a:lnTo>
                  <a:cubicBezTo>
                    <a:pt x="22720" y="17024"/>
                    <a:pt x="47182" y="22269"/>
                    <a:pt x="72977" y="20636"/>
                  </a:cubicBezTo>
                  <a:cubicBezTo>
                    <a:pt x="95332" y="19475"/>
                    <a:pt x="117042" y="12682"/>
                    <a:pt x="136087" y="903"/>
                  </a:cubicBezTo>
                  <a:lnTo>
                    <a:pt x="137420" y="0"/>
                  </a:lnTo>
                  <a:lnTo>
                    <a:pt x="137420" y="1591"/>
                  </a:lnTo>
                  <a:cubicBezTo>
                    <a:pt x="138709" y="18787"/>
                    <a:pt x="139784" y="33361"/>
                    <a:pt x="140558" y="43851"/>
                  </a:cubicBezTo>
                  <a:cubicBezTo>
                    <a:pt x="140859" y="48709"/>
                    <a:pt x="141074" y="52664"/>
                    <a:pt x="141246" y="55630"/>
                  </a:cubicBezTo>
                  <a:cubicBezTo>
                    <a:pt x="141503" y="57049"/>
                    <a:pt x="141633" y="58511"/>
                    <a:pt x="141633" y="59972"/>
                  </a:cubicBezTo>
                  <a:lnTo>
                    <a:pt x="141633" y="5997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76"/>
            <p:cNvSpPr/>
            <p:nvPr/>
          </p:nvSpPr>
          <p:spPr>
            <a:xfrm>
              <a:off x="5294137" y="4044739"/>
              <a:ext cx="136323" cy="22528"/>
            </a:xfrm>
            <a:custGeom>
              <a:avLst/>
              <a:gdLst/>
              <a:ahLst/>
              <a:cxnLst/>
              <a:rect l="l" t="t" r="r" b="b"/>
              <a:pathLst>
                <a:path w="136323" h="22528" extrusionOk="0">
                  <a:moveTo>
                    <a:pt x="136323" y="0"/>
                  </a:moveTo>
                  <a:cubicBezTo>
                    <a:pt x="134991" y="1376"/>
                    <a:pt x="133572" y="2665"/>
                    <a:pt x="132024" y="3783"/>
                  </a:cubicBezTo>
                  <a:lnTo>
                    <a:pt x="129660" y="5718"/>
                  </a:lnTo>
                  <a:lnTo>
                    <a:pt x="126608" y="7652"/>
                  </a:lnTo>
                  <a:cubicBezTo>
                    <a:pt x="124157" y="9286"/>
                    <a:pt x="121535" y="10748"/>
                    <a:pt x="118826" y="11951"/>
                  </a:cubicBezTo>
                  <a:lnTo>
                    <a:pt x="114140" y="14144"/>
                  </a:lnTo>
                  <a:lnTo>
                    <a:pt x="108896" y="15992"/>
                  </a:lnTo>
                  <a:cubicBezTo>
                    <a:pt x="105026" y="17368"/>
                    <a:pt x="101028" y="18486"/>
                    <a:pt x="97030" y="19346"/>
                  </a:cubicBezTo>
                  <a:cubicBezTo>
                    <a:pt x="87830" y="21323"/>
                    <a:pt x="78458" y="22355"/>
                    <a:pt x="69043" y="22484"/>
                  </a:cubicBezTo>
                  <a:cubicBezTo>
                    <a:pt x="51933" y="22914"/>
                    <a:pt x="34865" y="20249"/>
                    <a:pt x="18658" y="14660"/>
                  </a:cubicBezTo>
                  <a:cubicBezTo>
                    <a:pt x="13757" y="12940"/>
                    <a:pt x="9071" y="10705"/>
                    <a:pt x="4643" y="8039"/>
                  </a:cubicBezTo>
                  <a:cubicBezTo>
                    <a:pt x="2967" y="7093"/>
                    <a:pt x="1419" y="5976"/>
                    <a:pt x="0" y="4729"/>
                  </a:cubicBezTo>
                  <a:cubicBezTo>
                    <a:pt x="6191" y="8039"/>
                    <a:pt x="12596" y="10920"/>
                    <a:pt x="19174" y="13327"/>
                  </a:cubicBezTo>
                  <a:cubicBezTo>
                    <a:pt x="35295" y="18400"/>
                    <a:pt x="52105" y="20807"/>
                    <a:pt x="69000" y="20421"/>
                  </a:cubicBezTo>
                  <a:cubicBezTo>
                    <a:pt x="78286" y="20335"/>
                    <a:pt x="87529" y="19346"/>
                    <a:pt x="96600" y="17497"/>
                  </a:cubicBezTo>
                  <a:cubicBezTo>
                    <a:pt x="100555" y="16680"/>
                    <a:pt x="104468" y="15649"/>
                    <a:pt x="108294" y="14402"/>
                  </a:cubicBezTo>
                  <a:lnTo>
                    <a:pt x="113539" y="12682"/>
                  </a:lnTo>
                  <a:lnTo>
                    <a:pt x="118181" y="10705"/>
                  </a:lnTo>
                  <a:cubicBezTo>
                    <a:pt x="124501" y="7609"/>
                    <a:pt x="130563" y="3998"/>
                    <a:pt x="136323" y="0"/>
                  </a:cubicBezTo>
                  <a:lnTo>
                    <a:pt x="136323"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76"/>
            <p:cNvSpPr/>
            <p:nvPr/>
          </p:nvSpPr>
          <p:spPr>
            <a:xfrm>
              <a:off x="5479299" y="3672439"/>
              <a:ext cx="30694" cy="89506"/>
            </a:xfrm>
            <a:custGeom>
              <a:avLst/>
              <a:gdLst/>
              <a:ahLst/>
              <a:cxnLst/>
              <a:rect l="l" t="t" r="r" b="b"/>
              <a:pathLst>
                <a:path w="30694" h="89506" extrusionOk="0">
                  <a:moveTo>
                    <a:pt x="30695" y="89507"/>
                  </a:moveTo>
                  <a:cubicBezTo>
                    <a:pt x="28761" y="85337"/>
                    <a:pt x="27170" y="81038"/>
                    <a:pt x="25880" y="76609"/>
                  </a:cubicBezTo>
                  <a:cubicBezTo>
                    <a:pt x="22957" y="68011"/>
                    <a:pt x="19260" y="56963"/>
                    <a:pt x="15218" y="44882"/>
                  </a:cubicBezTo>
                  <a:cubicBezTo>
                    <a:pt x="11177" y="32802"/>
                    <a:pt x="7308" y="21968"/>
                    <a:pt x="4299" y="13241"/>
                  </a:cubicBezTo>
                  <a:cubicBezTo>
                    <a:pt x="2536" y="8942"/>
                    <a:pt x="1118" y="4514"/>
                    <a:pt x="0" y="0"/>
                  </a:cubicBezTo>
                  <a:cubicBezTo>
                    <a:pt x="2278" y="4041"/>
                    <a:pt x="4213" y="8297"/>
                    <a:pt x="5718" y="12682"/>
                  </a:cubicBezTo>
                  <a:cubicBezTo>
                    <a:pt x="8899" y="20679"/>
                    <a:pt x="13026" y="31770"/>
                    <a:pt x="17239" y="44195"/>
                  </a:cubicBezTo>
                  <a:cubicBezTo>
                    <a:pt x="21452" y="56619"/>
                    <a:pt x="24977" y="67882"/>
                    <a:pt x="27299" y="76180"/>
                  </a:cubicBezTo>
                  <a:cubicBezTo>
                    <a:pt x="28804" y="80522"/>
                    <a:pt x="29964" y="84993"/>
                    <a:pt x="30695" y="8950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76"/>
            <p:cNvSpPr/>
            <p:nvPr/>
          </p:nvSpPr>
          <p:spPr>
            <a:xfrm>
              <a:off x="5477536" y="3737226"/>
              <a:ext cx="30910" cy="26869"/>
            </a:xfrm>
            <a:custGeom>
              <a:avLst/>
              <a:gdLst/>
              <a:ahLst/>
              <a:cxnLst/>
              <a:rect l="l" t="t" r="r" b="b"/>
              <a:pathLst>
                <a:path w="30910" h="26869" extrusionOk="0">
                  <a:moveTo>
                    <a:pt x="30910" y="19174"/>
                  </a:moveTo>
                  <a:lnTo>
                    <a:pt x="2838" y="26869"/>
                  </a:lnTo>
                  <a:lnTo>
                    <a:pt x="0" y="7739"/>
                  </a:lnTo>
                  <a:lnTo>
                    <a:pt x="28073" y="0"/>
                  </a:lnTo>
                  <a:lnTo>
                    <a:pt x="30910" y="19174"/>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76"/>
            <p:cNvSpPr/>
            <p:nvPr/>
          </p:nvSpPr>
          <p:spPr>
            <a:xfrm>
              <a:off x="5301811" y="3813922"/>
              <a:ext cx="2181" cy="208848"/>
            </a:xfrm>
            <a:custGeom>
              <a:avLst/>
              <a:gdLst/>
              <a:ahLst/>
              <a:cxnLst/>
              <a:rect l="l" t="t" r="r" b="b"/>
              <a:pathLst>
                <a:path w="2181" h="208848" extrusionOk="0">
                  <a:moveTo>
                    <a:pt x="1225" y="208849"/>
                  </a:moveTo>
                  <a:cubicBezTo>
                    <a:pt x="1010" y="208161"/>
                    <a:pt x="924" y="207430"/>
                    <a:pt x="967" y="206699"/>
                  </a:cubicBezTo>
                  <a:cubicBezTo>
                    <a:pt x="967" y="205066"/>
                    <a:pt x="881" y="203045"/>
                    <a:pt x="710" y="200637"/>
                  </a:cubicBezTo>
                  <a:cubicBezTo>
                    <a:pt x="494" y="195350"/>
                    <a:pt x="322" y="187740"/>
                    <a:pt x="194" y="178239"/>
                  </a:cubicBezTo>
                  <a:cubicBezTo>
                    <a:pt x="-65" y="159323"/>
                    <a:pt x="-65" y="133228"/>
                    <a:pt x="194" y="104424"/>
                  </a:cubicBezTo>
                  <a:cubicBezTo>
                    <a:pt x="451" y="75620"/>
                    <a:pt x="580" y="49783"/>
                    <a:pt x="752" y="30566"/>
                  </a:cubicBezTo>
                  <a:lnTo>
                    <a:pt x="752" y="2107"/>
                  </a:lnTo>
                  <a:cubicBezTo>
                    <a:pt x="752" y="1419"/>
                    <a:pt x="795" y="688"/>
                    <a:pt x="967" y="0"/>
                  </a:cubicBezTo>
                  <a:cubicBezTo>
                    <a:pt x="1182" y="688"/>
                    <a:pt x="1268" y="1376"/>
                    <a:pt x="1225" y="2107"/>
                  </a:cubicBezTo>
                  <a:cubicBezTo>
                    <a:pt x="1225" y="3740"/>
                    <a:pt x="1311" y="5761"/>
                    <a:pt x="1483" y="8168"/>
                  </a:cubicBezTo>
                  <a:cubicBezTo>
                    <a:pt x="1483" y="13456"/>
                    <a:pt x="1827" y="21066"/>
                    <a:pt x="1956" y="30566"/>
                  </a:cubicBezTo>
                  <a:cubicBezTo>
                    <a:pt x="2257" y="49482"/>
                    <a:pt x="2257" y="75578"/>
                    <a:pt x="1956" y="104424"/>
                  </a:cubicBezTo>
                  <a:cubicBezTo>
                    <a:pt x="1655" y="133271"/>
                    <a:pt x="1526" y="159022"/>
                    <a:pt x="1397" y="178239"/>
                  </a:cubicBezTo>
                  <a:cubicBezTo>
                    <a:pt x="1397" y="187439"/>
                    <a:pt x="1397" y="195006"/>
                    <a:pt x="1182" y="200637"/>
                  </a:cubicBezTo>
                  <a:lnTo>
                    <a:pt x="1182" y="206699"/>
                  </a:lnTo>
                  <a:cubicBezTo>
                    <a:pt x="1268" y="207430"/>
                    <a:pt x="1311" y="208118"/>
                    <a:pt x="1225" y="20884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76"/>
            <p:cNvSpPr/>
            <p:nvPr/>
          </p:nvSpPr>
          <p:spPr>
            <a:xfrm>
              <a:off x="5303381" y="4051789"/>
              <a:ext cx="115774" cy="23519"/>
            </a:xfrm>
            <a:custGeom>
              <a:avLst/>
              <a:gdLst/>
              <a:ahLst/>
              <a:cxnLst/>
              <a:rect l="l" t="t" r="r" b="b"/>
              <a:pathLst>
                <a:path w="115774" h="23519" extrusionOk="0">
                  <a:moveTo>
                    <a:pt x="0" y="3224"/>
                  </a:moveTo>
                  <a:cubicBezTo>
                    <a:pt x="7523" y="10533"/>
                    <a:pt x="16680" y="15864"/>
                    <a:pt x="26697" y="18873"/>
                  </a:cubicBezTo>
                  <a:cubicBezTo>
                    <a:pt x="37961" y="22269"/>
                    <a:pt x="49740" y="23817"/>
                    <a:pt x="61519" y="23473"/>
                  </a:cubicBezTo>
                  <a:cubicBezTo>
                    <a:pt x="71880" y="23688"/>
                    <a:pt x="82155" y="22097"/>
                    <a:pt x="91957" y="18787"/>
                  </a:cubicBezTo>
                  <a:cubicBezTo>
                    <a:pt x="101802" y="15434"/>
                    <a:pt x="110228" y="8813"/>
                    <a:pt x="115774" y="0"/>
                  </a:cubicBezTo>
                  <a:cubicBezTo>
                    <a:pt x="107649" y="5890"/>
                    <a:pt x="98061" y="9544"/>
                    <a:pt x="88045" y="10490"/>
                  </a:cubicBezTo>
                  <a:cubicBezTo>
                    <a:pt x="58553" y="15047"/>
                    <a:pt x="28374" y="12553"/>
                    <a:pt x="0" y="3224"/>
                  </a:cubicBezTo>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76"/>
            <p:cNvSpPr/>
            <p:nvPr/>
          </p:nvSpPr>
          <p:spPr>
            <a:xfrm>
              <a:off x="5489702" y="3644663"/>
              <a:ext cx="437675" cy="433350"/>
            </a:xfrm>
            <a:custGeom>
              <a:avLst/>
              <a:gdLst/>
              <a:ahLst/>
              <a:cxnLst/>
              <a:rect l="l" t="t" r="r" b="b"/>
              <a:pathLst>
                <a:path w="437675" h="433350" extrusionOk="0">
                  <a:moveTo>
                    <a:pt x="400759" y="4"/>
                  </a:moveTo>
                  <a:cubicBezTo>
                    <a:pt x="400114" y="-340"/>
                    <a:pt x="374965" y="20726"/>
                    <a:pt x="364905" y="28937"/>
                  </a:cubicBezTo>
                  <a:cubicBezTo>
                    <a:pt x="358843" y="33838"/>
                    <a:pt x="349987" y="53355"/>
                    <a:pt x="348999" y="55591"/>
                  </a:cubicBezTo>
                  <a:lnTo>
                    <a:pt x="246853" y="277294"/>
                  </a:lnTo>
                  <a:lnTo>
                    <a:pt x="49096" y="387737"/>
                  </a:lnTo>
                  <a:lnTo>
                    <a:pt x="49525" y="387995"/>
                  </a:lnTo>
                  <a:cubicBezTo>
                    <a:pt x="16982" y="401322"/>
                    <a:pt x="0" y="433350"/>
                    <a:pt x="0" y="433350"/>
                  </a:cubicBezTo>
                  <a:lnTo>
                    <a:pt x="134346" y="432318"/>
                  </a:lnTo>
                  <a:lnTo>
                    <a:pt x="227808" y="395131"/>
                  </a:lnTo>
                  <a:cubicBezTo>
                    <a:pt x="227808" y="395131"/>
                    <a:pt x="333909" y="350937"/>
                    <a:pt x="350546" y="321660"/>
                  </a:cubicBezTo>
                  <a:cubicBezTo>
                    <a:pt x="364045" y="297886"/>
                    <a:pt x="413398" y="189507"/>
                    <a:pt x="431369" y="120077"/>
                  </a:cubicBezTo>
                  <a:cubicBezTo>
                    <a:pt x="447103" y="59503"/>
                    <a:pt x="432099" y="15008"/>
                    <a:pt x="400759" y="4"/>
                  </a:cubicBezTo>
                  <a:lnTo>
                    <a:pt x="400759" y="4"/>
                  </a:ln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76"/>
            <p:cNvSpPr/>
            <p:nvPr/>
          </p:nvSpPr>
          <p:spPr>
            <a:xfrm>
              <a:off x="5727096" y="3815426"/>
              <a:ext cx="68310" cy="76867"/>
            </a:xfrm>
            <a:custGeom>
              <a:avLst/>
              <a:gdLst/>
              <a:ahLst/>
              <a:cxnLst/>
              <a:rect l="l" t="t" r="r" b="b"/>
              <a:pathLst>
                <a:path w="68310" h="76867" extrusionOk="0">
                  <a:moveTo>
                    <a:pt x="0" y="24290"/>
                  </a:moveTo>
                  <a:cubicBezTo>
                    <a:pt x="22054" y="16208"/>
                    <a:pt x="45441" y="10103"/>
                    <a:pt x="66636" y="0"/>
                  </a:cubicBezTo>
                  <a:cubicBezTo>
                    <a:pt x="70935" y="7480"/>
                    <a:pt x="66292" y="17196"/>
                    <a:pt x="60230" y="23258"/>
                  </a:cubicBezTo>
                  <a:cubicBezTo>
                    <a:pt x="54169" y="29320"/>
                    <a:pt x="43034" y="30781"/>
                    <a:pt x="34994" y="33490"/>
                  </a:cubicBezTo>
                  <a:cubicBezTo>
                    <a:pt x="35296" y="52922"/>
                    <a:pt x="23215" y="70376"/>
                    <a:pt x="4901" y="76867"/>
                  </a:cubicBezTo>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76"/>
            <p:cNvSpPr/>
            <p:nvPr/>
          </p:nvSpPr>
          <p:spPr>
            <a:xfrm>
              <a:off x="5726753" y="3814309"/>
              <a:ext cx="69311" cy="75792"/>
            </a:xfrm>
            <a:custGeom>
              <a:avLst/>
              <a:gdLst/>
              <a:ahLst/>
              <a:cxnLst/>
              <a:rect l="l" t="t" r="r" b="b"/>
              <a:pathLst>
                <a:path w="69311" h="75792" extrusionOk="0">
                  <a:moveTo>
                    <a:pt x="3912" y="75793"/>
                  </a:moveTo>
                  <a:cubicBezTo>
                    <a:pt x="8727" y="73901"/>
                    <a:pt x="13327" y="71408"/>
                    <a:pt x="17540" y="68355"/>
                  </a:cubicBezTo>
                  <a:cubicBezTo>
                    <a:pt x="22226" y="64830"/>
                    <a:pt x="26181" y="60445"/>
                    <a:pt x="29234" y="55458"/>
                  </a:cubicBezTo>
                  <a:cubicBezTo>
                    <a:pt x="33189" y="49139"/>
                    <a:pt x="35381" y="41873"/>
                    <a:pt x="35682" y="34436"/>
                  </a:cubicBezTo>
                  <a:lnTo>
                    <a:pt x="35682" y="33963"/>
                  </a:lnTo>
                  <a:lnTo>
                    <a:pt x="36413" y="33963"/>
                  </a:lnTo>
                  <a:cubicBezTo>
                    <a:pt x="41486" y="32759"/>
                    <a:pt x="46473" y="31082"/>
                    <a:pt x="51288" y="29019"/>
                  </a:cubicBezTo>
                  <a:cubicBezTo>
                    <a:pt x="56361" y="26869"/>
                    <a:pt x="60660" y="23301"/>
                    <a:pt x="63755" y="18744"/>
                  </a:cubicBezTo>
                  <a:cubicBezTo>
                    <a:pt x="67281" y="13800"/>
                    <a:pt x="67969" y="7438"/>
                    <a:pt x="65647" y="1849"/>
                  </a:cubicBezTo>
                  <a:lnTo>
                    <a:pt x="67065" y="2408"/>
                  </a:lnTo>
                  <a:cubicBezTo>
                    <a:pt x="48278" y="9716"/>
                    <a:pt x="31512" y="15305"/>
                    <a:pt x="19475" y="18873"/>
                  </a:cubicBezTo>
                  <a:cubicBezTo>
                    <a:pt x="13456" y="20679"/>
                    <a:pt x="8598" y="22054"/>
                    <a:pt x="5245" y="22914"/>
                  </a:cubicBezTo>
                  <a:cubicBezTo>
                    <a:pt x="3526" y="23473"/>
                    <a:pt x="1763" y="23817"/>
                    <a:pt x="0" y="24032"/>
                  </a:cubicBezTo>
                  <a:cubicBezTo>
                    <a:pt x="1634" y="23258"/>
                    <a:pt x="3310" y="22656"/>
                    <a:pt x="5030" y="22183"/>
                  </a:cubicBezTo>
                  <a:lnTo>
                    <a:pt x="19045" y="17540"/>
                  </a:lnTo>
                  <a:cubicBezTo>
                    <a:pt x="30954" y="13542"/>
                    <a:pt x="47548" y="7782"/>
                    <a:pt x="66335" y="344"/>
                  </a:cubicBezTo>
                  <a:lnTo>
                    <a:pt x="67281" y="0"/>
                  </a:lnTo>
                  <a:lnTo>
                    <a:pt x="67710" y="903"/>
                  </a:lnTo>
                  <a:cubicBezTo>
                    <a:pt x="70419" y="7180"/>
                    <a:pt x="69645" y="14359"/>
                    <a:pt x="65733" y="19948"/>
                  </a:cubicBezTo>
                  <a:cubicBezTo>
                    <a:pt x="62423" y="24849"/>
                    <a:pt x="57780" y="28675"/>
                    <a:pt x="52320" y="30996"/>
                  </a:cubicBezTo>
                  <a:cubicBezTo>
                    <a:pt x="47376" y="33103"/>
                    <a:pt x="42303" y="34780"/>
                    <a:pt x="37058" y="35983"/>
                  </a:cubicBezTo>
                  <a:lnTo>
                    <a:pt x="37832" y="34994"/>
                  </a:lnTo>
                  <a:cubicBezTo>
                    <a:pt x="37445" y="42776"/>
                    <a:pt x="34994" y="50342"/>
                    <a:pt x="30738" y="56877"/>
                  </a:cubicBezTo>
                  <a:cubicBezTo>
                    <a:pt x="27514" y="61950"/>
                    <a:pt x="23301" y="66335"/>
                    <a:pt x="18314" y="69774"/>
                  </a:cubicBezTo>
                  <a:cubicBezTo>
                    <a:pt x="15090" y="72052"/>
                    <a:pt x="11565" y="73815"/>
                    <a:pt x="7867" y="75105"/>
                  </a:cubicBezTo>
                  <a:cubicBezTo>
                    <a:pt x="6578" y="75492"/>
                    <a:pt x="5245" y="75707"/>
                    <a:pt x="3912" y="75793"/>
                  </a:cubicBezTo>
                  <a:lnTo>
                    <a:pt x="3912" y="7579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76"/>
            <p:cNvSpPr/>
            <p:nvPr/>
          </p:nvSpPr>
          <p:spPr>
            <a:xfrm>
              <a:off x="5693263" y="3707821"/>
              <a:ext cx="32630" cy="28201"/>
            </a:xfrm>
            <a:custGeom>
              <a:avLst/>
              <a:gdLst/>
              <a:ahLst/>
              <a:cxnLst/>
              <a:rect l="l" t="t" r="r" b="b"/>
              <a:pathLst>
                <a:path w="32630" h="28201" extrusionOk="0">
                  <a:moveTo>
                    <a:pt x="30352" y="4901"/>
                  </a:moveTo>
                  <a:cubicBezTo>
                    <a:pt x="29105" y="2321"/>
                    <a:pt x="26655" y="473"/>
                    <a:pt x="23817" y="0"/>
                  </a:cubicBezTo>
                  <a:cubicBezTo>
                    <a:pt x="20765" y="43"/>
                    <a:pt x="17841" y="1333"/>
                    <a:pt x="15778" y="3568"/>
                  </a:cubicBezTo>
                  <a:cubicBezTo>
                    <a:pt x="8899" y="10619"/>
                    <a:pt x="3526" y="19002"/>
                    <a:pt x="0" y="28202"/>
                  </a:cubicBezTo>
                  <a:lnTo>
                    <a:pt x="32630" y="13069"/>
                  </a:lnTo>
                  <a:cubicBezTo>
                    <a:pt x="32329" y="10232"/>
                    <a:pt x="31556" y="7480"/>
                    <a:pt x="30352" y="4901"/>
                  </a:cubicBezTo>
                  <a:lnTo>
                    <a:pt x="30352" y="490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76"/>
            <p:cNvSpPr/>
            <p:nvPr/>
          </p:nvSpPr>
          <p:spPr>
            <a:xfrm rot="-3863707">
              <a:off x="5790577" y="3769862"/>
              <a:ext cx="12089" cy="4947"/>
            </a:xfrm>
            <a:custGeom>
              <a:avLst/>
              <a:gdLst/>
              <a:ahLst/>
              <a:cxnLst/>
              <a:rect l="l" t="t" r="r" b="b"/>
              <a:pathLst>
                <a:path w="12080" h="4943" extrusionOk="0">
                  <a:moveTo>
                    <a:pt x="0" y="0"/>
                  </a:moveTo>
                  <a:lnTo>
                    <a:pt x="12080" y="0"/>
                  </a:lnTo>
                  <a:lnTo>
                    <a:pt x="12080" y="4944"/>
                  </a:lnTo>
                  <a:lnTo>
                    <a:pt x="0" y="494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76"/>
            <p:cNvSpPr/>
            <p:nvPr/>
          </p:nvSpPr>
          <p:spPr>
            <a:xfrm>
              <a:off x="5671939" y="3705714"/>
              <a:ext cx="125661" cy="71536"/>
            </a:xfrm>
            <a:custGeom>
              <a:avLst/>
              <a:gdLst/>
              <a:ahLst/>
              <a:cxnLst/>
              <a:rect l="l" t="t" r="r" b="b"/>
              <a:pathLst>
                <a:path w="125661" h="71536" extrusionOk="0">
                  <a:moveTo>
                    <a:pt x="0" y="7480"/>
                  </a:moveTo>
                  <a:lnTo>
                    <a:pt x="17841" y="16637"/>
                  </a:lnTo>
                  <a:lnTo>
                    <a:pt x="17712" y="18486"/>
                  </a:lnTo>
                  <a:lnTo>
                    <a:pt x="119643" y="71536"/>
                  </a:lnTo>
                  <a:lnTo>
                    <a:pt x="125662" y="60187"/>
                  </a:lnTo>
                  <a:lnTo>
                    <a:pt x="22828" y="7050"/>
                  </a:lnTo>
                  <a:lnTo>
                    <a:pt x="21754" y="9415"/>
                  </a:lnTo>
                  <a:lnTo>
                    <a:pt x="4127" y="0"/>
                  </a:lnTo>
                  <a:lnTo>
                    <a:pt x="0" y="748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76"/>
            <p:cNvSpPr/>
            <p:nvPr/>
          </p:nvSpPr>
          <p:spPr>
            <a:xfrm>
              <a:off x="5782125" y="3761301"/>
              <a:ext cx="15476" cy="15949"/>
            </a:xfrm>
            <a:custGeom>
              <a:avLst/>
              <a:gdLst/>
              <a:ahLst/>
              <a:cxnLst/>
              <a:rect l="l" t="t" r="r" b="b"/>
              <a:pathLst>
                <a:path w="15476" h="15949" extrusionOk="0">
                  <a:moveTo>
                    <a:pt x="6019" y="0"/>
                  </a:moveTo>
                  <a:lnTo>
                    <a:pt x="0" y="11049"/>
                  </a:lnTo>
                  <a:lnTo>
                    <a:pt x="9458" y="15949"/>
                  </a:lnTo>
                  <a:lnTo>
                    <a:pt x="12510" y="9501"/>
                  </a:lnTo>
                  <a:lnTo>
                    <a:pt x="15477" y="4600"/>
                  </a:lnTo>
                  <a:lnTo>
                    <a:pt x="6019"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76"/>
            <p:cNvSpPr/>
            <p:nvPr/>
          </p:nvSpPr>
          <p:spPr>
            <a:xfrm>
              <a:off x="5748683" y="3741434"/>
              <a:ext cx="2273" cy="4438"/>
            </a:xfrm>
            <a:custGeom>
              <a:avLst/>
              <a:gdLst/>
              <a:ahLst/>
              <a:cxnLst/>
              <a:rect l="l" t="t" r="r" b="b"/>
              <a:pathLst>
                <a:path w="2273" h="4438" extrusionOk="0">
                  <a:moveTo>
                    <a:pt x="2273" y="5"/>
                  </a:moveTo>
                  <a:cubicBezTo>
                    <a:pt x="2273" y="5"/>
                    <a:pt x="2273" y="1166"/>
                    <a:pt x="1585" y="2370"/>
                  </a:cubicBezTo>
                  <a:cubicBezTo>
                    <a:pt x="898" y="3573"/>
                    <a:pt x="296" y="4519"/>
                    <a:pt x="80" y="4433"/>
                  </a:cubicBezTo>
                  <a:cubicBezTo>
                    <a:pt x="-134" y="4348"/>
                    <a:pt x="80" y="3273"/>
                    <a:pt x="725" y="2069"/>
                  </a:cubicBezTo>
                  <a:cubicBezTo>
                    <a:pt x="1370" y="865"/>
                    <a:pt x="2015" y="-81"/>
                    <a:pt x="2273" y="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76"/>
            <p:cNvSpPr/>
            <p:nvPr/>
          </p:nvSpPr>
          <p:spPr>
            <a:xfrm>
              <a:off x="5738821" y="3736539"/>
              <a:ext cx="2290" cy="4433"/>
            </a:xfrm>
            <a:custGeom>
              <a:avLst/>
              <a:gdLst/>
              <a:ahLst/>
              <a:cxnLst/>
              <a:rect l="l" t="t" r="r" b="b"/>
              <a:pathLst>
                <a:path w="2290" h="4433" extrusionOk="0">
                  <a:moveTo>
                    <a:pt x="2291" y="0"/>
                  </a:moveTo>
                  <a:cubicBezTo>
                    <a:pt x="2291" y="0"/>
                    <a:pt x="2291" y="1118"/>
                    <a:pt x="1603" y="2364"/>
                  </a:cubicBezTo>
                  <a:cubicBezTo>
                    <a:pt x="915" y="3611"/>
                    <a:pt x="356" y="4514"/>
                    <a:pt x="98" y="4428"/>
                  </a:cubicBezTo>
                  <a:cubicBezTo>
                    <a:pt x="-160" y="4342"/>
                    <a:pt x="98" y="3267"/>
                    <a:pt x="786" y="2063"/>
                  </a:cubicBezTo>
                  <a:cubicBezTo>
                    <a:pt x="1474" y="860"/>
                    <a:pt x="2076" y="0"/>
                    <a:pt x="2291"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76"/>
            <p:cNvSpPr/>
            <p:nvPr/>
          </p:nvSpPr>
          <p:spPr>
            <a:xfrm>
              <a:off x="5729123" y="3731245"/>
              <a:ext cx="2272" cy="4439"/>
            </a:xfrm>
            <a:custGeom>
              <a:avLst/>
              <a:gdLst/>
              <a:ahLst/>
              <a:cxnLst/>
              <a:rect l="l" t="t" r="r" b="b"/>
              <a:pathLst>
                <a:path w="2272" h="4439" extrusionOk="0">
                  <a:moveTo>
                    <a:pt x="2272" y="6"/>
                  </a:moveTo>
                  <a:cubicBezTo>
                    <a:pt x="2272" y="6"/>
                    <a:pt x="2272" y="1166"/>
                    <a:pt x="1585" y="2370"/>
                  </a:cubicBezTo>
                  <a:cubicBezTo>
                    <a:pt x="897" y="3574"/>
                    <a:pt x="295" y="4520"/>
                    <a:pt x="80" y="4434"/>
                  </a:cubicBezTo>
                  <a:cubicBezTo>
                    <a:pt x="-135" y="4348"/>
                    <a:pt x="80" y="3316"/>
                    <a:pt x="768" y="2069"/>
                  </a:cubicBezTo>
                  <a:cubicBezTo>
                    <a:pt x="1456" y="823"/>
                    <a:pt x="1928" y="-80"/>
                    <a:pt x="2272" y="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76"/>
            <p:cNvSpPr/>
            <p:nvPr/>
          </p:nvSpPr>
          <p:spPr>
            <a:xfrm>
              <a:off x="5718074" y="3725441"/>
              <a:ext cx="2273" cy="4439"/>
            </a:xfrm>
            <a:custGeom>
              <a:avLst/>
              <a:gdLst/>
              <a:ahLst/>
              <a:cxnLst/>
              <a:rect l="l" t="t" r="r" b="b"/>
              <a:pathLst>
                <a:path w="2273" h="4439" extrusionOk="0">
                  <a:moveTo>
                    <a:pt x="2273" y="6"/>
                  </a:moveTo>
                  <a:cubicBezTo>
                    <a:pt x="2273" y="6"/>
                    <a:pt x="2273" y="1166"/>
                    <a:pt x="1585" y="2413"/>
                  </a:cubicBezTo>
                  <a:cubicBezTo>
                    <a:pt x="898" y="3660"/>
                    <a:pt x="296" y="4520"/>
                    <a:pt x="80" y="4434"/>
                  </a:cubicBezTo>
                  <a:cubicBezTo>
                    <a:pt x="-134" y="4348"/>
                    <a:pt x="80" y="3316"/>
                    <a:pt x="725" y="2069"/>
                  </a:cubicBezTo>
                  <a:cubicBezTo>
                    <a:pt x="1370" y="822"/>
                    <a:pt x="2015" y="-80"/>
                    <a:pt x="2273" y="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76"/>
            <p:cNvSpPr/>
            <p:nvPr/>
          </p:nvSpPr>
          <p:spPr>
            <a:xfrm>
              <a:off x="5707094" y="3719724"/>
              <a:ext cx="2388" cy="4439"/>
            </a:xfrm>
            <a:custGeom>
              <a:avLst/>
              <a:gdLst/>
              <a:ahLst/>
              <a:cxnLst/>
              <a:rect l="l" t="t" r="r" b="b"/>
              <a:pathLst>
                <a:path w="2388" h="4439" extrusionOk="0">
                  <a:moveTo>
                    <a:pt x="2290" y="5"/>
                  </a:moveTo>
                  <a:cubicBezTo>
                    <a:pt x="2548" y="5"/>
                    <a:pt x="2290" y="1123"/>
                    <a:pt x="1603" y="2370"/>
                  </a:cubicBezTo>
                  <a:cubicBezTo>
                    <a:pt x="915" y="3617"/>
                    <a:pt x="356" y="4520"/>
                    <a:pt x="98" y="4434"/>
                  </a:cubicBezTo>
                  <a:cubicBezTo>
                    <a:pt x="-160" y="4348"/>
                    <a:pt x="98" y="3273"/>
                    <a:pt x="786" y="2069"/>
                  </a:cubicBezTo>
                  <a:cubicBezTo>
                    <a:pt x="1474" y="865"/>
                    <a:pt x="2076" y="-80"/>
                    <a:pt x="2290" y="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76"/>
            <p:cNvSpPr/>
            <p:nvPr/>
          </p:nvSpPr>
          <p:spPr>
            <a:xfrm>
              <a:off x="5757434" y="3746283"/>
              <a:ext cx="2077" cy="3889"/>
            </a:xfrm>
            <a:custGeom>
              <a:avLst/>
              <a:gdLst/>
              <a:ahLst/>
              <a:cxnLst/>
              <a:rect l="l" t="t" r="r" b="b"/>
              <a:pathLst>
                <a:path w="2077" h="3889" extrusionOk="0">
                  <a:moveTo>
                    <a:pt x="2077" y="14"/>
                  </a:moveTo>
                  <a:cubicBezTo>
                    <a:pt x="2077" y="14"/>
                    <a:pt x="2077" y="1089"/>
                    <a:pt x="1518" y="2121"/>
                  </a:cubicBezTo>
                  <a:cubicBezTo>
                    <a:pt x="959" y="3152"/>
                    <a:pt x="357" y="3969"/>
                    <a:pt x="100" y="3883"/>
                  </a:cubicBezTo>
                  <a:cubicBezTo>
                    <a:pt x="-158" y="3797"/>
                    <a:pt x="100" y="2808"/>
                    <a:pt x="702" y="1734"/>
                  </a:cubicBezTo>
                  <a:cubicBezTo>
                    <a:pt x="1304" y="659"/>
                    <a:pt x="1862" y="-115"/>
                    <a:pt x="2077" y="14"/>
                  </a:cubicBezTo>
                  <a:lnTo>
                    <a:pt x="2077" y="1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76"/>
            <p:cNvSpPr/>
            <p:nvPr/>
          </p:nvSpPr>
          <p:spPr>
            <a:xfrm>
              <a:off x="5765793" y="3750325"/>
              <a:ext cx="2059" cy="3889"/>
            </a:xfrm>
            <a:custGeom>
              <a:avLst/>
              <a:gdLst/>
              <a:ahLst/>
              <a:cxnLst/>
              <a:rect l="l" t="t" r="r" b="b"/>
              <a:pathLst>
                <a:path w="2059" h="3889" extrusionOk="0">
                  <a:moveTo>
                    <a:pt x="2059" y="14"/>
                  </a:moveTo>
                  <a:cubicBezTo>
                    <a:pt x="2059" y="14"/>
                    <a:pt x="2059" y="1046"/>
                    <a:pt x="1457" y="2121"/>
                  </a:cubicBezTo>
                  <a:cubicBezTo>
                    <a:pt x="855" y="3195"/>
                    <a:pt x="296" y="3969"/>
                    <a:pt x="81" y="3883"/>
                  </a:cubicBezTo>
                  <a:cubicBezTo>
                    <a:pt x="-133" y="3797"/>
                    <a:pt x="81" y="2808"/>
                    <a:pt x="683" y="1734"/>
                  </a:cubicBezTo>
                  <a:cubicBezTo>
                    <a:pt x="1285" y="659"/>
                    <a:pt x="1844" y="-115"/>
                    <a:pt x="2059" y="14"/>
                  </a:cubicBezTo>
                  <a:lnTo>
                    <a:pt x="2059" y="1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76"/>
            <p:cNvSpPr/>
            <p:nvPr/>
          </p:nvSpPr>
          <p:spPr>
            <a:xfrm>
              <a:off x="5774132" y="3754373"/>
              <a:ext cx="2116" cy="3889"/>
            </a:xfrm>
            <a:custGeom>
              <a:avLst/>
              <a:gdLst/>
              <a:ahLst/>
              <a:cxnLst/>
              <a:rect l="l" t="t" r="r" b="b"/>
              <a:pathLst>
                <a:path w="2116" h="3889" extrusionOk="0">
                  <a:moveTo>
                    <a:pt x="2016" y="7"/>
                  </a:moveTo>
                  <a:cubicBezTo>
                    <a:pt x="2275" y="7"/>
                    <a:pt x="2016" y="1081"/>
                    <a:pt x="1458" y="2156"/>
                  </a:cubicBezTo>
                  <a:cubicBezTo>
                    <a:pt x="899" y="3231"/>
                    <a:pt x="297" y="4005"/>
                    <a:pt x="82" y="3876"/>
                  </a:cubicBezTo>
                  <a:cubicBezTo>
                    <a:pt x="-133" y="3747"/>
                    <a:pt x="82" y="2844"/>
                    <a:pt x="641" y="1769"/>
                  </a:cubicBezTo>
                  <a:cubicBezTo>
                    <a:pt x="1200" y="694"/>
                    <a:pt x="1802" y="-80"/>
                    <a:pt x="2016" y="7"/>
                  </a:cubicBezTo>
                  <a:lnTo>
                    <a:pt x="2016" y="7"/>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76"/>
            <p:cNvSpPr/>
            <p:nvPr/>
          </p:nvSpPr>
          <p:spPr>
            <a:xfrm>
              <a:off x="5782430" y="3758372"/>
              <a:ext cx="2059" cy="3889"/>
            </a:xfrm>
            <a:custGeom>
              <a:avLst/>
              <a:gdLst/>
              <a:ahLst/>
              <a:cxnLst/>
              <a:rect l="l" t="t" r="r" b="b"/>
              <a:pathLst>
                <a:path w="2059" h="3889" extrusionOk="0">
                  <a:moveTo>
                    <a:pt x="2059" y="6"/>
                  </a:moveTo>
                  <a:cubicBezTo>
                    <a:pt x="2059" y="6"/>
                    <a:pt x="2059" y="1081"/>
                    <a:pt x="1457" y="2156"/>
                  </a:cubicBezTo>
                  <a:cubicBezTo>
                    <a:pt x="855" y="3231"/>
                    <a:pt x="296" y="4004"/>
                    <a:pt x="81" y="3875"/>
                  </a:cubicBezTo>
                  <a:cubicBezTo>
                    <a:pt x="-133" y="3746"/>
                    <a:pt x="81" y="2800"/>
                    <a:pt x="683" y="1769"/>
                  </a:cubicBezTo>
                  <a:cubicBezTo>
                    <a:pt x="1285" y="737"/>
                    <a:pt x="1844" y="-80"/>
                    <a:pt x="2059" y="6"/>
                  </a:cubicBezTo>
                  <a:lnTo>
                    <a:pt x="2059" y="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76"/>
            <p:cNvSpPr/>
            <p:nvPr/>
          </p:nvSpPr>
          <p:spPr>
            <a:xfrm>
              <a:off x="5671939" y="3705542"/>
              <a:ext cx="125747" cy="71966"/>
            </a:xfrm>
            <a:custGeom>
              <a:avLst/>
              <a:gdLst/>
              <a:ahLst/>
              <a:cxnLst/>
              <a:rect l="l" t="t" r="r" b="b"/>
              <a:pathLst>
                <a:path w="125747" h="71966" extrusionOk="0">
                  <a:moveTo>
                    <a:pt x="0" y="7652"/>
                  </a:moveTo>
                  <a:cubicBezTo>
                    <a:pt x="0" y="7652"/>
                    <a:pt x="1290" y="5073"/>
                    <a:pt x="3998" y="86"/>
                  </a:cubicBezTo>
                  <a:lnTo>
                    <a:pt x="3998" y="86"/>
                  </a:lnTo>
                  <a:lnTo>
                    <a:pt x="21667" y="9415"/>
                  </a:lnTo>
                  <a:lnTo>
                    <a:pt x="21323" y="9415"/>
                  </a:lnTo>
                  <a:cubicBezTo>
                    <a:pt x="21667" y="8727"/>
                    <a:pt x="22011" y="7910"/>
                    <a:pt x="22398" y="7094"/>
                  </a:cubicBezTo>
                  <a:lnTo>
                    <a:pt x="22398" y="6836"/>
                  </a:lnTo>
                  <a:lnTo>
                    <a:pt x="22656" y="6836"/>
                  </a:lnTo>
                  <a:lnTo>
                    <a:pt x="125361" y="59714"/>
                  </a:lnTo>
                  <a:lnTo>
                    <a:pt x="125748" y="59714"/>
                  </a:lnTo>
                  <a:lnTo>
                    <a:pt x="125533" y="60101"/>
                  </a:lnTo>
                  <a:lnTo>
                    <a:pt x="124888" y="61434"/>
                  </a:lnTo>
                  <a:lnTo>
                    <a:pt x="119729" y="71537"/>
                  </a:lnTo>
                  <a:lnTo>
                    <a:pt x="119729" y="71966"/>
                  </a:lnTo>
                  <a:lnTo>
                    <a:pt x="119342" y="71751"/>
                  </a:lnTo>
                  <a:lnTo>
                    <a:pt x="17540" y="18443"/>
                  </a:lnTo>
                  <a:lnTo>
                    <a:pt x="17540" y="18443"/>
                  </a:lnTo>
                  <a:lnTo>
                    <a:pt x="17540" y="16853"/>
                  </a:lnTo>
                  <a:lnTo>
                    <a:pt x="4299" y="9888"/>
                  </a:lnTo>
                  <a:lnTo>
                    <a:pt x="0" y="7480"/>
                  </a:lnTo>
                  <a:lnTo>
                    <a:pt x="4686" y="9802"/>
                  </a:lnTo>
                  <a:lnTo>
                    <a:pt x="17927" y="16466"/>
                  </a:lnTo>
                  <a:lnTo>
                    <a:pt x="17927" y="16466"/>
                  </a:lnTo>
                  <a:lnTo>
                    <a:pt x="17927" y="18056"/>
                  </a:lnTo>
                  <a:lnTo>
                    <a:pt x="119944" y="70978"/>
                  </a:lnTo>
                  <a:lnTo>
                    <a:pt x="119342" y="70978"/>
                  </a:lnTo>
                  <a:cubicBezTo>
                    <a:pt x="120976" y="67710"/>
                    <a:pt x="122696" y="64271"/>
                    <a:pt x="124458" y="60875"/>
                  </a:cubicBezTo>
                  <a:cubicBezTo>
                    <a:pt x="124458" y="60402"/>
                    <a:pt x="124931" y="59929"/>
                    <a:pt x="125146" y="59542"/>
                  </a:cubicBezTo>
                  <a:lnTo>
                    <a:pt x="125146" y="60144"/>
                  </a:lnTo>
                  <a:lnTo>
                    <a:pt x="22613" y="6922"/>
                  </a:lnTo>
                  <a:lnTo>
                    <a:pt x="23000" y="6922"/>
                  </a:lnTo>
                  <a:lnTo>
                    <a:pt x="21882" y="9286"/>
                  </a:lnTo>
                  <a:lnTo>
                    <a:pt x="21882" y="9501"/>
                  </a:lnTo>
                  <a:lnTo>
                    <a:pt x="21667" y="9501"/>
                  </a:lnTo>
                  <a:lnTo>
                    <a:pt x="4084" y="0"/>
                  </a:lnTo>
                  <a:lnTo>
                    <a:pt x="4299" y="0"/>
                  </a:lnTo>
                  <a:cubicBezTo>
                    <a:pt x="1548" y="5202"/>
                    <a:pt x="0" y="7652"/>
                    <a:pt x="0" y="7652"/>
                  </a:cubicBezTo>
                  <a:lnTo>
                    <a:pt x="0" y="765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76"/>
            <p:cNvSpPr/>
            <p:nvPr/>
          </p:nvSpPr>
          <p:spPr>
            <a:xfrm rot="-3698462">
              <a:off x="5681195" y="3715492"/>
              <a:ext cx="25579" cy="7351"/>
            </a:xfrm>
            <a:custGeom>
              <a:avLst/>
              <a:gdLst/>
              <a:ahLst/>
              <a:cxnLst/>
              <a:rect l="l" t="t" r="r" b="b"/>
              <a:pathLst>
                <a:path w="25579" h="7351" extrusionOk="0">
                  <a:moveTo>
                    <a:pt x="22398" y="0"/>
                  </a:moveTo>
                  <a:cubicBezTo>
                    <a:pt x="24155" y="0"/>
                    <a:pt x="25579" y="1424"/>
                    <a:pt x="25579" y="3181"/>
                  </a:cubicBezTo>
                  <a:lnTo>
                    <a:pt x="25579" y="4170"/>
                  </a:lnTo>
                  <a:cubicBezTo>
                    <a:pt x="25579" y="5927"/>
                    <a:pt x="24155" y="7351"/>
                    <a:pt x="22398" y="7351"/>
                  </a:cubicBezTo>
                  <a:lnTo>
                    <a:pt x="3181" y="7351"/>
                  </a:lnTo>
                  <a:cubicBezTo>
                    <a:pt x="1424" y="7351"/>
                    <a:pt x="0" y="5927"/>
                    <a:pt x="0" y="4170"/>
                  </a:cubicBezTo>
                  <a:lnTo>
                    <a:pt x="0" y="3181"/>
                  </a:lnTo>
                  <a:cubicBezTo>
                    <a:pt x="0" y="1424"/>
                    <a:pt x="1424" y="0"/>
                    <a:pt x="3181" y="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76"/>
            <p:cNvSpPr/>
            <p:nvPr/>
          </p:nvSpPr>
          <p:spPr>
            <a:xfrm rot="-3698462">
              <a:off x="5661675" y="3704733"/>
              <a:ext cx="22613" cy="7351"/>
            </a:xfrm>
            <a:custGeom>
              <a:avLst/>
              <a:gdLst/>
              <a:ahLst/>
              <a:cxnLst/>
              <a:rect l="l" t="t" r="r" b="b"/>
              <a:pathLst>
                <a:path w="22613" h="7351" extrusionOk="0">
                  <a:moveTo>
                    <a:pt x="19432" y="0"/>
                  </a:moveTo>
                  <a:cubicBezTo>
                    <a:pt x="21189" y="0"/>
                    <a:pt x="22613" y="1424"/>
                    <a:pt x="22613" y="3181"/>
                  </a:cubicBezTo>
                  <a:lnTo>
                    <a:pt x="22613" y="4170"/>
                  </a:lnTo>
                  <a:cubicBezTo>
                    <a:pt x="22613" y="5927"/>
                    <a:pt x="21189" y="7351"/>
                    <a:pt x="19432" y="7351"/>
                  </a:cubicBezTo>
                  <a:lnTo>
                    <a:pt x="3181" y="7351"/>
                  </a:lnTo>
                  <a:cubicBezTo>
                    <a:pt x="1424" y="7351"/>
                    <a:pt x="0" y="5927"/>
                    <a:pt x="0" y="4170"/>
                  </a:cubicBezTo>
                  <a:lnTo>
                    <a:pt x="0" y="3181"/>
                  </a:lnTo>
                  <a:cubicBezTo>
                    <a:pt x="0" y="1424"/>
                    <a:pt x="1424" y="0"/>
                    <a:pt x="3181"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76"/>
            <p:cNvSpPr/>
            <p:nvPr/>
          </p:nvSpPr>
          <p:spPr>
            <a:xfrm>
              <a:off x="5799192" y="3772909"/>
              <a:ext cx="16938" cy="8683"/>
            </a:xfrm>
            <a:custGeom>
              <a:avLst/>
              <a:gdLst/>
              <a:ahLst/>
              <a:cxnLst/>
              <a:rect l="l" t="t" r="r" b="b"/>
              <a:pathLst>
                <a:path w="16938" h="8683" extrusionOk="0">
                  <a:moveTo>
                    <a:pt x="16939" y="8684"/>
                  </a:moveTo>
                  <a:cubicBezTo>
                    <a:pt x="13972" y="7609"/>
                    <a:pt x="11092" y="6320"/>
                    <a:pt x="8340" y="4729"/>
                  </a:cubicBezTo>
                  <a:cubicBezTo>
                    <a:pt x="5417" y="3396"/>
                    <a:pt x="2622" y="1806"/>
                    <a:pt x="0" y="0"/>
                  </a:cubicBezTo>
                  <a:cubicBezTo>
                    <a:pt x="2967" y="1032"/>
                    <a:pt x="5847" y="2364"/>
                    <a:pt x="8598" y="3912"/>
                  </a:cubicBezTo>
                  <a:cubicBezTo>
                    <a:pt x="11522" y="5202"/>
                    <a:pt x="14316" y="6835"/>
                    <a:pt x="16939" y="868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76"/>
            <p:cNvSpPr/>
            <p:nvPr/>
          </p:nvSpPr>
          <p:spPr>
            <a:xfrm>
              <a:off x="5796999" y="3769039"/>
              <a:ext cx="11091" cy="9543"/>
            </a:xfrm>
            <a:custGeom>
              <a:avLst/>
              <a:gdLst/>
              <a:ahLst/>
              <a:cxnLst/>
              <a:rect l="l" t="t" r="r" b="b"/>
              <a:pathLst>
                <a:path w="11091" h="9543" extrusionOk="0">
                  <a:moveTo>
                    <a:pt x="0" y="8254"/>
                  </a:moveTo>
                  <a:lnTo>
                    <a:pt x="9716" y="9544"/>
                  </a:lnTo>
                  <a:lnTo>
                    <a:pt x="11092" y="6363"/>
                  </a:lnTo>
                  <a:lnTo>
                    <a:pt x="3998" y="0"/>
                  </a:lnTo>
                  <a:lnTo>
                    <a:pt x="0" y="825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76"/>
            <p:cNvSpPr/>
            <p:nvPr/>
          </p:nvSpPr>
          <p:spPr>
            <a:xfrm>
              <a:off x="5790680" y="3764439"/>
              <a:ext cx="18056" cy="15777"/>
            </a:xfrm>
            <a:custGeom>
              <a:avLst/>
              <a:gdLst/>
              <a:ahLst/>
              <a:cxnLst/>
              <a:rect l="l" t="t" r="r" b="b"/>
              <a:pathLst>
                <a:path w="18056" h="15777" extrusionOk="0">
                  <a:moveTo>
                    <a:pt x="17411" y="10963"/>
                  </a:moveTo>
                  <a:cubicBezTo>
                    <a:pt x="17411" y="10963"/>
                    <a:pt x="17411" y="12037"/>
                    <a:pt x="16508" y="14359"/>
                  </a:cubicBezTo>
                  <a:lnTo>
                    <a:pt x="16508" y="14660"/>
                  </a:lnTo>
                  <a:lnTo>
                    <a:pt x="16122" y="14660"/>
                  </a:lnTo>
                  <a:cubicBezTo>
                    <a:pt x="13800" y="14660"/>
                    <a:pt x="10447" y="14230"/>
                    <a:pt x="6320" y="13800"/>
                  </a:cubicBezTo>
                  <a:lnTo>
                    <a:pt x="7223" y="13284"/>
                  </a:lnTo>
                  <a:lnTo>
                    <a:pt x="6492" y="14918"/>
                  </a:lnTo>
                  <a:lnTo>
                    <a:pt x="6105" y="15778"/>
                  </a:lnTo>
                  <a:lnTo>
                    <a:pt x="5245" y="15348"/>
                  </a:lnTo>
                  <a:lnTo>
                    <a:pt x="946" y="13327"/>
                  </a:lnTo>
                  <a:lnTo>
                    <a:pt x="0" y="12897"/>
                  </a:lnTo>
                  <a:lnTo>
                    <a:pt x="430" y="11952"/>
                  </a:lnTo>
                  <a:lnTo>
                    <a:pt x="5589" y="989"/>
                  </a:lnTo>
                  <a:lnTo>
                    <a:pt x="6062" y="0"/>
                  </a:lnTo>
                  <a:lnTo>
                    <a:pt x="7094" y="473"/>
                  </a:lnTo>
                  <a:lnTo>
                    <a:pt x="7868" y="860"/>
                  </a:lnTo>
                  <a:lnTo>
                    <a:pt x="11522" y="2622"/>
                  </a:lnTo>
                  <a:lnTo>
                    <a:pt x="12553" y="3095"/>
                  </a:lnTo>
                  <a:lnTo>
                    <a:pt x="12038" y="4084"/>
                  </a:lnTo>
                  <a:cubicBezTo>
                    <a:pt x="10490" y="7308"/>
                    <a:pt x="8942" y="10404"/>
                    <a:pt x="7739" y="13327"/>
                  </a:cubicBezTo>
                  <a:lnTo>
                    <a:pt x="5933" y="12424"/>
                  </a:lnTo>
                  <a:cubicBezTo>
                    <a:pt x="7394" y="9544"/>
                    <a:pt x="8813" y="6836"/>
                    <a:pt x="10232" y="4256"/>
                  </a:cubicBezTo>
                  <a:lnTo>
                    <a:pt x="10705" y="3310"/>
                  </a:lnTo>
                  <a:lnTo>
                    <a:pt x="11479" y="4041"/>
                  </a:lnTo>
                  <a:cubicBezTo>
                    <a:pt x="13929" y="6105"/>
                    <a:pt x="16122" y="8426"/>
                    <a:pt x="18056" y="11006"/>
                  </a:cubicBezTo>
                  <a:cubicBezTo>
                    <a:pt x="15348" y="9286"/>
                    <a:pt x="12811" y="7351"/>
                    <a:pt x="10404" y="5202"/>
                  </a:cubicBezTo>
                  <a:lnTo>
                    <a:pt x="11650" y="4944"/>
                  </a:lnTo>
                  <a:cubicBezTo>
                    <a:pt x="10447" y="7566"/>
                    <a:pt x="9200" y="10361"/>
                    <a:pt x="7868" y="13327"/>
                  </a:cubicBezTo>
                  <a:lnTo>
                    <a:pt x="6062" y="12424"/>
                  </a:lnTo>
                  <a:cubicBezTo>
                    <a:pt x="7437" y="9501"/>
                    <a:pt x="8856" y="6363"/>
                    <a:pt x="10361" y="3138"/>
                  </a:cubicBezTo>
                  <a:lnTo>
                    <a:pt x="10877" y="4600"/>
                  </a:lnTo>
                  <a:lnTo>
                    <a:pt x="7223" y="2880"/>
                  </a:lnTo>
                  <a:lnTo>
                    <a:pt x="6406" y="2494"/>
                  </a:lnTo>
                  <a:lnTo>
                    <a:pt x="7910" y="1978"/>
                  </a:lnTo>
                  <a:lnTo>
                    <a:pt x="2579" y="12811"/>
                  </a:lnTo>
                  <a:lnTo>
                    <a:pt x="2107" y="11478"/>
                  </a:lnTo>
                  <a:lnTo>
                    <a:pt x="6406" y="13671"/>
                  </a:lnTo>
                  <a:lnTo>
                    <a:pt x="5159" y="14101"/>
                  </a:lnTo>
                  <a:lnTo>
                    <a:pt x="5976" y="12510"/>
                  </a:lnTo>
                  <a:lnTo>
                    <a:pt x="6276" y="11909"/>
                  </a:lnTo>
                  <a:lnTo>
                    <a:pt x="6878" y="11909"/>
                  </a:lnTo>
                  <a:cubicBezTo>
                    <a:pt x="11177" y="12553"/>
                    <a:pt x="14316" y="13155"/>
                    <a:pt x="16594" y="13585"/>
                  </a:cubicBezTo>
                  <a:lnTo>
                    <a:pt x="16078" y="13886"/>
                  </a:lnTo>
                  <a:cubicBezTo>
                    <a:pt x="16423" y="12854"/>
                    <a:pt x="16853" y="11865"/>
                    <a:pt x="17411" y="10963"/>
                  </a:cubicBezTo>
                  <a:lnTo>
                    <a:pt x="17411" y="1096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76"/>
            <p:cNvSpPr/>
            <p:nvPr/>
          </p:nvSpPr>
          <p:spPr>
            <a:xfrm>
              <a:off x="5810928" y="3771576"/>
              <a:ext cx="6825" cy="20076"/>
            </a:xfrm>
            <a:custGeom>
              <a:avLst/>
              <a:gdLst/>
              <a:ahLst/>
              <a:cxnLst/>
              <a:rect l="l" t="t" r="r" b="b"/>
              <a:pathLst>
                <a:path w="6825" h="20076" extrusionOk="0">
                  <a:moveTo>
                    <a:pt x="6449" y="0"/>
                  </a:moveTo>
                  <a:cubicBezTo>
                    <a:pt x="6793" y="1247"/>
                    <a:pt x="6922" y="2536"/>
                    <a:pt x="6750" y="3826"/>
                  </a:cubicBezTo>
                  <a:cubicBezTo>
                    <a:pt x="6621" y="6964"/>
                    <a:pt x="5976" y="10017"/>
                    <a:pt x="4815" y="12940"/>
                  </a:cubicBezTo>
                  <a:cubicBezTo>
                    <a:pt x="3955" y="15133"/>
                    <a:pt x="2794" y="17239"/>
                    <a:pt x="1376" y="19131"/>
                  </a:cubicBezTo>
                  <a:lnTo>
                    <a:pt x="774" y="18701"/>
                  </a:lnTo>
                  <a:lnTo>
                    <a:pt x="2193" y="16938"/>
                  </a:lnTo>
                  <a:lnTo>
                    <a:pt x="2666" y="17325"/>
                  </a:lnTo>
                  <a:cubicBezTo>
                    <a:pt x="1892" y="18357"/>
                    <a:pt x="989" y="19303"/>
                    <a:pt x="0" y="20077"/>
                  </a:cubicBezTo>
                  <a:cubicBezTo>
                    <a:pt x="602" y="18959"/>
                    <a:pt x="1333" y="17884"/>
                    <a:pt x="2193" y="16938"/>
                  </a:cubicBezTo>
                  <a:lnTo>
                    <a:pt x="2666" y="17325"/>
                  </a:lnTo>
                  <a:cubicBezTo>
                    <a:pt x="2236" y="17970"/>
                    <a:pt x="1806" y="18572"/>
                    <a:pt x="1376" y="19131"/>
                  </a:cubicBezTo>
                  <a:lnTo>
                    <a:pt x="774" y="18701"/>
                  </a:lnTo>
                  <a:cubicBezTo>
                    <a:pt x="2064" y="16809"/>
                    <a:pt x="3139" y="14746"/>
                    <a:pt x="3955" y="12596"/>
                  </a:cubicBezTo>
                  <a:cubicBezTo>
                    <a:pt x="5417" y="8555"/>
                    <a:pt x="6277" y="4299"/>
                    <a:pt x="6449" y="0"/>
                  </a:cubicBezTo>
                  <a:lnTo>
                    <a:pt x="6449" y="0"/>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76"/>
            <p:cNvSpPr/>
            <p:nvPr/>
          </p:nvSpPr>
          <p:spPr>
            <a:xfrm>
              <a:off x="5555134" y="3691357"/>
              <a:ext cx="185633" cy="155581"/>
            </a:xfrm>
            <a:custGeom>
              <a:avLst/>
              <a:gdLst/>
              <a:ahLst/>
              <a:cxnLst/>
              <a:rect l="l" t="t" r="r" b="b"/>
              <a:pathLst>
                <a:path w="185633" h="155581" extrusionOk="0">
                  <a:moveTo>
                    <a:pt x="143245" y="171"/>
                  </a:moveTo>
                  <a:cubicBezTo>
                    <a:pt x="146813" y="-646"/>
                    <a:pt x="150382" y="1546"/>
                    <a:pt x="151198" y="5115"/>
                  </a:cubicBezTo>
                  <a:cubicBezTo>
                    <a:pt x="151241" y="5373"/>
                    <a:pt x="151284" y="5631"/>
                    <a:pt x="151327" y="5931"/>
                  </a:cubicBezTo>
                  <a:cubicBezTo>
                    <a:pt x="152273" y="13025"/>
                    <a:pt x="139118" y="17410"/>
                    <a:pt x="139118" y="17410"/>
                  </a:cubicBezTo>
                  <a:cubicBezTo>
                    <a:pt x="129316" y="21451"/>
                    <a:pt x="115387" y="25621"/>
                    <a:pt x="115387" y="25621"/>
                  </a:cubicBezTo>
                  <a:lnTo>
                    <a:pt x="105671" y="36154"/>
                  </a:lnTo>
                  <a:lnTo>
                    <a:pt x="139290" y="42645"/>
                  </a:lnTo>
                  <a:lnTo>
                    <a:pt x="156013" y="36412"/>
                  </a:lnTo>
                  <a:cubicBezTo>
                    <a:pt x="156013" y="36412"/>
                    <a:pt x="164611" y="16679"/>
                    <a:pt x="176047" y="15303"/>
                  </a:cubicBezTo>
                  <a:lnTo>
                    <a:pt x="185634" y="16593"/>
                  </a:lnTo>
                  <a:lnTo>
                    <a:pt x="172479" y="50986"/>
                  </a:lnTo>
                  <a:cubicBezTo>
                    <a:pt x="174327" y="58724"/>
                    <a:pt x="173210" y="66892"/>
                    <a:pt x="169383" y="73857"/>
                  </a:cubicBezTo>
                  <a:cubicBezTo>
                    <a:pt x="169771" y="80047"/>
                    <a:pt x="167836" y="86195"/>
                    <a:pt x="163966" y="91053"/>
                  </a:cubicBezTo>
                  <a:cubicBezTo>
                    <a:pt x="157260" y="100296"/>
                    <a:pt x="128714" y="116847"/>
                    <a:pt x="119901" y="118094"/>
                  </a:cubicBezTo>
                  <a:cubicBezTo>
                    <a:pt x="111088" y="119341"/>
                    <a:pt x="86540" y="122909"/>
                    <a:pt x="83058" y="128756"/>
                  </a:cubicBezTo>
                  <a:cubicBezTo>
                    <a:pt x="79576" y="134603"/>
                    <a:pt x="56232" y="155582"/>
                    <a:pt x="56232" y="155582"/>
                  </a:cubicBezTo>
                  <a:lnTo>
                    <a:pt x="0" y="92773"/>
                  </a:lnTo>
                  <a:lnTo>
                    <a:pt x="39724" y="72739"/>
                  </a:lnTo>
                  <a:lnTo>
                    <a:pt x="62767" y="36541"/>
                  </a:lnTo>
                  <a:cubicBezTo>
                    <a:pt x="77383" y="22784"/>
                    <a:pt x="100813" y="6748"/>
                    <a:pt x="102619" y="4900"/>
                  </a:cubicBezTo>
                  <a:lnTo>
                    <a:pt x="143245" y="171"/>
                  </a:lnTo>
                  <a:lnTo>
                    <a:pt x="143245" y="171"/>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76"/>
            <p:cNvSpPr/>
            <p:nvPr/>
          </p:nvSpPr>
          <p:spPr>
            <a:xfrm>
              <a:off x="5682687" y="3742457"/>
              <a:ext cx="44925" cy="18218"/>
            </a:xfrm>
            <a:custGeom>
              <a:avLst/>
              <a:gdLst/>
              <a:ahLst/>
              <a:cxnLst/>
              <a:rect l="l" t="t" r="r" b="b"/>
              <a:pathLst>
                <a:path w="44925" h="18218" extrusionOk="0">
                  <a:moveTo>
                    <a:pt x="44926" y="15"/>
                  </a:moveTo>
                  <a:cubicBezTo>
                    <a:pt x="43936" y="2336"/>
                    <a:pt x="42475" y="4442"/>
                    <a:pt x="40627" y="6162"/>
                  </a:cubicBezTo>
                  <a:cubicBezTo>
                    <a:pt x="36456" y="10676"/>
                    <a:pt x="31168" y="13943"/>
                    <a:pt x="25279" y="15663"/>
                  </a:cubicBezTo>
                  <a:cubicBezTo>
                    <a:pt x="19432" y="17168"/>
                    <a:pt x="13456" y="17942"/>
                    <a:pt x="7437" y="18028"/>
                  </a:cubicBezTo>
                  <a:cubicBezTo>
                    <a:pt x="4944" y="18329"/>
                    <a:pt x="2451" y="18286"/>
                    <a:pt x="0" y="17813"/>
                  </a:cubicBezTo>
                  <a:cubicBezTo>
                    <a:pt x="2365" y="16996"/>
                    <a:pt x="4815" y="16523"/>
                    <a:pt x="7309" y="16437"/>
                  </a:cubicBezTo>
                  <a:cubicBezTo>
                    <a:pt x="13112" y="15878"/>
                    <a:pt x="18873" y="14932"/>
                    <a:pt x="24505" y="13514"/>
                  </a:cubicBezTo>
                  <a:cubicBezTo>
                    <a:pt x="30050" y="11794"/>
                    <a:pt x="35167" y="8871"/>
                    <a:pt x="39423" y="4916"/>
                  </a:cubicBezTo>
                  <a:cubicBezTo>
                    <a:pt x="42819" y="1992"/>
                    <a:pt x="44624" y="-200"/>
                    <a:pt x="44926" y="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76"/>
            <p:cNvSpPr/>
            <p:nvPr/>
          </p:nvSpPr>
          <p:spPr>
            <a:xfrm>
              <a:off x="5690597" y="3766081"/>
              <a:ext cx="32887" cy="16887"/>
            </a:xfrm>
            <a:custGeom>
              <a:avLst/>
              <a:gdLst/>
              <a:ahLst/>
              <a:cxnLst/>
              <a:rect l="l" t="t" r="r" b="b"/>
              <a:pathLst>
                <a:path w="32887" h="16887" extrusionOk="0">
                  <a:moveTo>
                    <a:pt x="32888" y="35"/>
                  </a:moveTo>
                  <a:cubicBezTo>
                    <a:pt x="28933" y="5022"/>
                    <a:pt x="23860" y="8977"/>
                    <a:pt x="18013" y="11513"/>
                  </a:cubicBezTo>
                  <a:cubicBezTo>
                    <a:pt x="12510" y="14738"/>
                    <a:pt x="6363" y="16543"/>
                    <a:pt x="0" y="16887"/>
                  </a:cubicBezTo>
                  <a:cubicBezTo>
                    <a:pt x="0" y="16243"/>
                    <a:pt x="7954" y="14179"/>
                    <a:pt x="16982" y="9493"/>
                  </a:cubicBezTo>
                  <a:cubicBezTo>
                    <a:pt x="26010" y="4807"/>
                    <a:pt x="32458" y="-481"/>
                    <a:pt x="32888" y="3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2" name="Google Shape;1392;p76"/>
          <p:cNvGrpSpPr/>
          <p:nvPr/>
        </p:nvGrpSpPr>
        <p:grpSpPr>
          <a:xfrm>
            <a:off x="7157930" y="2440496"/>
            <a:ext cx="1565086" cy="2182309"/>
            <a:chOff x="4368540" y="3298187"/>
            <a:chExt cx="558620" cy="778923"/>
          </a:xfrm>
        </p:grpSpPr>
        <p:sp>
          <p:nvSpPr>
            <p:cNvPr id="1393" name="Google Shape;1393;p76"/>
            <p:cNvSpPr/>
            <p:nvPr/>
          </p:nvSpPr>
          <p:spPr>
            <a:xfrm>
              <a:off x="4507766" y="3526830"/>
              <a:ext cx="112707" cy="149603"/>
            </a:xfrm>
            <a:custGeom>
              <a:avLst/>
              <a:gdLst/>
              <a:ahLst/>
              <a:cxnLst/>
              <a:rect l="l" t="t" r="r" b="b"/>
              <a:pathLst>
                <a:path w="112707" h="149603" extrusionOk="0">
                  <a:moveTo>
                    <a:pt x="25006" y="0"/>
                  </a:moveTo>
                  <a:cubicBezTo>
                    <a:pt x="23545" y="12209"/>
                    <a:pt x="18730" y="30695"/>
                    <a:pt x="13829" y="38692"/>
                  </a:cubicBezTo>
                  <a:cubicBezTo>
                    <a:pt x="9401" y="46602"/>
                    <a:pt x="6778" y="55415"/>
                    <a:pt x="6220" y="64486"/>
                  </a:cubicBezTo>
                  <a:cubicBezTo>
                    <a:pt x="4371" y="80737"/>
                    <a:pt x="16881" y="97417"/>
                    <a:pt x="10863" y="112636"/>
                  </a:cubicBezTo>
                  <a:cubicBezTo>
                    <a:pt x="7466" y="121234"/>
                    <a:pt x="-1734" y="128671"/>
                    <a:pt x="287" y="137742"/>
                  </a:cubicBezTo>
                  <a:cubicBezTo>
                    <a:pt x="1791" y="142686"/>
                    <a:pt x="5661" y="146512"/>
                    <a:pt x="10605" y="147974"/>
                  </a:cubicBezTo>
                  <a:cubicBezTo>
                    <a:pt x="15462" y="149350"/>
                    <a:pt x="20578" y="149866"/>
                    <a:pt x="25608" y="149479"/>
                  </a:cubicBezTo>
                  <a:lnTo>
                    <a:pt x="76595" y="148877"/>
                  </a:lnTo>
                  <a:cubicBezTo>
                    <a:pt x="85709" y="148877"/>
                    <a:pt x="96113" y="148103"/>
                    <a:pt x="101874" y="141010"/>
                  </a:cubicBezTo>
                  <a:cubicBezTo>
                    <a:pt x="105356" y="135808"/>
                    <a:pt x="107162" y="129703"/>
                    <a:pt x="107076" y="123469"/>
                  </a:cubicBezTo>
                  <a:cubicBezTo>
                    <a:pt x="110257" y="87056"/>
                    <a:pt x="112149" y="50557"/>
                    <a:pt x="112708" y="13972"/>
                  </a:cubicBezTo>
                  <a:lnTo>
                    <a:pt x="25006"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76"/>
            <p:cNvSpPr/>
            <p:nvPr/>
          </p:nvSpPr>
          <p:spPr>
            <a:xfrm>
              <a:off x="4368540" y="3571330"/>
              <a:ext cx="88182" cy="176514"/>
            </a:xfrm>
            <a:custGeom>
              <a:avLst/>
              <a:gdLst/>
              <a:ahLst/>
              <a:cxnLst/>
              <a:rect l="l" t="t" r="r" b="b"/>
              <a:pathLst>
                <a:path w="88182" h="176514" extrusionOk="0">
                  <a:moveTo>
                    <a:pt x="17248" y="79872"/>
                  </a:moveTo>
                  <a:cubicBezTo>
                    <a:pt x="12906" y="80001"/>
                    <a:pt x="8736" y="81505"/>
                    <a:pt x="5296" y="84171"/>
                  </a:cubicBezTo>
                  <a:cubicBezTo>
                    <a:pt x="2416" y="87094"/>
                    <a:pt x="739" y="90963"/>
                    <a:pt x="524" y="95047"/>
                  </a:cubicBezTo>
                  <a:cubicBezTo>
                    <a:pt x="-1066" y="104462"/>
                    <a:pt x="997" y="114135"/>
                    <a:pt x="6242" y="122131"/>
                  </a:cubicBezTo>
                  <a:lnTo>
                    <a:pt x="27265" y="160264"/>
                  </a:lnTo>
                  <a:lnTo>
                    <a:pt x="25975" y="173591"/>
                  </a:lnTo>
                  <a:lnTo>
                    <a:pt x="82594" y="176515"/>
                  </a:lnTo>
                  <a:lnTo>
                    <a:pt x="82293" y="144100"/>
                  </a:lnTo>
                  <a:cubicBezTo>
                    <a:pt x="82293" y="144100"/>
                    <a:pt x="85302" y="133309"/>
                    <a:pt x="86592" y="129096"/>
                  </a:cubicBezTo>
                  <a:cubicBezTo>
                    <a:pt x="87623" y="123593"/>
                    <a:pt x="88139" y="118004"/>
                    <a:pt x="88182" y="112373"/>
                  </a:cubicBezTo>
                  <a:cubicBezTo>
                    <a:pt x="88182" y="112373"/>
                    <a:pt x="83109" y="82279"/>
                    <a:pt x="84872" y="68479"/>
                  </a:cubicBezTo>
                  <a:cubicBezTo>
                    <a:pt x="86635" y="54679"/>
                    <a:pt x="80186" y="16890"/>
                    <a:pt x="77349" y="5842"/>
                  </a:cubicBezTo>
                  <a:cubicBezTo>
                    <a:pt x="74511" y="-5207"/>
                    <a:pt x="64451" y="1242"/>
                    <a:pt x="63420" y="10141"/>
                  </a:cubicBezTo>
                  <a:cubicBezTo>
                    <a:pt x="62388" y="19040"/>
                    <a:pt x="66687" y="39331"/>
                    <a:pt x="63420" y="56399"/>
                  </a:cubicBezTo>
                  <a:cubicBezTo>
                    <a:pt x="63420" y="56399"/>
                    <a:pt x="61915" y="62030"/>
                    <a:pt x="59121" y="58118"/>
                  </a:cubicBezTo>
                  <a:cubicBezTo>
                    <a:pt x="53317" y="53776"/>
                    <a:pt x="45192" y="54636"/>
                    <a:pt x="40420" y="60096"/>
                  </a:cubicBezTo>
                  <a:cubicBezTo>
                    <a:pt x="39001" y="61730"/>
                    <a:pt x="37926" y="63664"/>
                    <a:pt x="37324" y="65771"/>
                  </a:cubicBezTo>
                  <a:cubicBezTo>
                    <a:pt x="36722" y="67834"/>
                    <a:pt x="35605" y="70500"/>
                    <a:pt x="34143" y="70070"/>
                  </a:cubicBezTo>
                  <a:cubicBezTo>
                    <a:pt x="31220" y="69081"/>
                    <a:pt x="27995" y="69081"/>
                    <a:pt x="25072" y="70070"/>
                  </a:cubicBezTo>
                  <a:cubicBezTo>
                    <a:pt x="20429" y="71789"/>
                    <a:pt x="17248" y="79872"/>
                    <a:pt x="17248" y="79872"/>
                  </a:cubicBezTo>
                  <a:lnTo>
                    <a:pt x="17248" y="79872"/>
                  </a:ln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76"/>
            <p:cNvSpPr/>
            <p:nvPr/>
          </p:nvSpPr>
          <p:spPr>
            <a:xfrm>
              <a:off x="4404484" y="3637488"/>
              <a:ext cx="21886" cy="62093"/>
            </a:xfrm>
            <a:custGeom>
              <a:avLst/>
              <a:gdLst/>
              <a:ahLst/>
              <a:cxnLst/>
              <a:rect l="l" t="t" r="r" b="b"/>
              <a:pathLst>
                <a:path w="21886" h="62093" extrusionOk="0">
                  <a:moveTo>
                    <a:pt x="1681" y="6664"/>
                  </a:moveTo>
                  <a:cubicBezTo>
                    <a:pt x="1165" y="19561"/>
                    <a:pt x="693" y="32458"/>
                    <a:pt x="177" y="45355"/>
                  </a:cubicBezTo>
                  <a:cubicBezTo>
                    <a:pt x="-296" y="49224"/>
                    <a:pt x="177" y="53179"/>
                    <a:pt x="1638" y="56834"/>
                  </a:cubicBezTo>
                  <a:cubicBezTo>
                    <a:pt x="3315" y="60574"/>
                    <a:pt x="7356" y="62680"/>
                    <a:pt x="11397" y="61949"/>
                  </a:cubicBezTo>
                  <a:cubicBezTo>
                    <a:pt x="13848" y="61047"/>
                    <a:pt x="15739" y="59069"/>
                    <a:pt x="16556" y="56619"/>
                  </a:cubicBezTo>
                  <a:cubicBezTo>
                    <a:pt x="17287" y="54211"/>
                    <a:pt x="17631" y="51718"/>
                    <a:pt x="17588" y="49181"/>
                  </a:cubicBezTo>
                  <a:cubicBezTo>
                    <a:pt x="18190" y="32716"/>
                    <a:pt x="19608" y="16293"/>
                    <a:pt x="21887" y="0"/>
                  </a:cubicBezTo>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6" name="Google Shape;1396;p76"/>
            <p:cNvSpPr/>
            <p:nvPr/>
          </p:nvSpPr>
          <p:spPr>
            <a:xfrm>
              <a:off x="4404044" y="3637660"/>
              <a:ext cx="22283" cy="62852"/>
            </a:xfrm>
            <a:custGeom>
              <a:avLst/>
              <a:gdLst/>
              <a:ahLst/>
              <a:cxnLst/>
              <a:rect l="l" t="t" r="r" b="b"/>
              <a:pathLst>
                <a:path w="22283" h="62852" extrusionOk="0">
                  <a:moveTo>
                    <a:pt x="22284" y="0"/>
                  </a:moveTo>
                  <a:lnTo>
                    <a:pt x="22284" y="1290"/>
                  </a:lnTo>
                  <a:cubicBezTo>
                    <a:pt x="22284" y="2278"/>
                    <a:pt x="22284" y="3482"/>
                    <a:pt x="21897" y="4987"/>
                  </a:cubicBezTo>
                  <a:cubicBezTo>
                    <a:pt x="21596" y="8340"/>
                    <a:pt x="21123" y="12940"/>
                    <a:pt x="20607" y="18486"/>
                  </a:cubicBezTo>
                  <a:cubicBezTo>
                    <a:pt x="20091" y="24032"/>
                    <a:pt x="19575" y="31039"/>
                    <a:pt x="19188" y="38606"/>
                  </a:cubicBezTo>
                  <a:cubicBezTo>
                    <a:pt x="19188" y="42389"/>
                    <a:pt x="18844" y="46387"/>
                    <a:pt x="18673" y="50514"/>
                  </a:cubicBezTo>
                  <a:cubicBezTo>
                    <a:pt x="18673" y="52707"/>
                    <a:pt x="18329" y="54856"/>
                    <a:pt x="17641" y="56920"/>
                  </a:cubicBezTo>
                  <a:cubicBezTo>
                    <a:pt x="16910" y="59112"/>
                    <a:pt x="15362" y="60961"/>
                    <a:pt x="13341" y="62079"/>
                  </a:cubicBezTo>
                  <a:cubicBezTo>
                    <a:pt x="11192" y="63110"/>
                    <a:pt x="8699" y="63110"/>
                    <a:pt x="6549" y="62079"/>
                  </a:cubicBezTo>
                  <a:cubicBezTo>
                    <a:pt x="4528" y="61047"/>
                    <a:pt x="2895" y="59456"/>
                    <a:pt x="1820" y="57479"/>
                  </a:cubicBezTo>
                  <a:cubicBezTo>
                    <a:pt x="229" y="53695"/>
                    <a:pt x="-330" y="49568"/>
                    <a:pt x="186" y="45527"/>
                  </a:cubicBezTo>
                  <a:cubicBezTo>
                    <a:pt x="530" y="37961"/>
                    <a:pt x="831" y="31168"/>
                    <a:pt x="1089" y="25365"/>
                  </a:cubicBezTo>
                  <a:cubicBezTo>
                    <a:pt x="1347" y="19561"/>
                    <a:pt x="1648" y="15176"/>
                    <a:pt x="1820" y="11779"/>
                  </a:cubicBezTo>
                  <a:cubicBezTo>
                    <a:pt x="1820" y="10275"/>
                    <a:pt x="1820" y="9071"/>
                    <a:pt x="2078" y="8082"/>
                  </a:cubicBezTo>
                  <a:cubicBezTo>
                    <a:pt x="2035" y="7652"/>
                    <a:pt x="2035" y="7222"/>
                    <a:pt x="2078" y="6793"/>
                  </a:cubicBezTo>
                  <a:cubicBezTo>
                    <a:pt x="2164" y="7222"/>
                    <a:pt x="2164" y="7652"/>
                    <a:pt x="2078" y="8082"/>
                  </a:cubicBezTo>
                  <a:lnTo>
                    <a:pt x="2078" y="11779"/>
                  </a:lnTo>
                  <a:cubicBezTo>
                    <a:pt x="2078" y="15176"/>
                    <a:pt x="2078" y="19776"/>
                    <a:pt x="1734" y="25407"/>
                  </a:cubicBezTo>
                  <a:cubicBezTo>
                    <a:pt x="1390" y="31039"/>
                    <a:pt x="1347" y="38004"/>
                    <a:pt x="1089" y="45570"/>
                  </a:cubicBezTo>
                  <a:cubicBezTo>
                    <a:pt x="616" y="49439"/>
                    <a:pt x="1132" y="53351"/>
                    <a:pt x="2680" y="56920"/>
                  </a:cubicBezTo>
                  <a:cubicBezTo>
                    <a:pt x="3626" y="58682"/>
                    <a:pt x="5130" y="60101"/>
                    <a:pt x="6979" y="60961"/>
                  </a:cubicBezTo>
                  <a:cubicBezTo>
                    <a:pt x="8784" y="61864"/>
                    <a:pt x="10934" y="61864"/>
                    <a:pt x="12740" y="60961"/>
                  </a:cubicBezTo>
                  <a:cubicBezTo>
                    <a:pt x="14459" y="60015"/>
                    <a:pt x="15835" y="58510"/>
                    <a:pt x="16523" y="56662"/>
                  </a:cubicBezTo>
                  <a:cubicBezTo>
                    <a:pt x="17125" y="54727"/>
                    <a:pt x="17469" y="52707"/>
                    <a:pt x="17469" y="50643"/>
                  </a:cubicBezTo>
                  <a:cubicBezTo>
                    <a:pt x="17469" y="46344"/>
                    <a:pt x="17813" y="42518"/>
                    <a:pt x="18071" y="38735"/>
                  </a:cubicBezTo>
                  <a:cubicBezTo>
                    <a:pt x="18500" y="31125"/>
                    <a:pt x="19102" y="24333"/>
                    <a:pt x="19747" y="18615"/>
                  </a:cubicBezTo>
                  <a:cubicBezTo>
                    <a:pt x="20392" y="12897"/>
                    <a:pt x="20951" y="8254"/>
                    <a:pt x="21424" y="5073"/>
                  </a:cubicBezTo>
                  <a:cubicBezTo>
                    <a:pt x="21682" y="3482"/>
                    <a:pt x="21897" y="2278"/>
                    <a:pt x="22026" y="1419"/>
                  </a:cubicBezTo>
                  <a:cubicBezTo>
                    <a:pt x="22026" y="946"/>
                    <a:pt x="22155" y="473"/>
                    <a:pt x="22284" y="0"/>
                  </a:cubicBezTo>
                  <a:lnTo>
                    <a:pt x="22284" y="0"/>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7" name="Google Shape;1397;p76"/>
            <p:cNvSpPr/>
            <p:nvPr/>
          </p:nvSpPr>
          <p:spPr>
            <a:xfrm>
              <a:off x="4419568" y="3668737"/>
              <a:ext cx="29244" cy="37794"/>
            </a:xfrm>
            <a:custGeom>
              <a:avLst/>
              <a:gdLst/>
              <a:ahLst/>
              <a:cxnLst/>
              <a:rect l="l" t="t" r="r" b="b"/>
              <a:pathLst>
                <a:path w="29244" h="37794" extrusionOk="0">
                  <a:moveTo>
                    <a:pt x="29244" y="10108"/>
                  </a:moveTo>
                  <a:cubicBezTo>
                    <a:pt x="24945" y="8603"/>
                    <a:pt x="17809" y="3874"/>
                    <a:pt x="13596" y="1768"/>
                  </a:cubicBezTo>
                  <a:cubicBezTo>
                    <a:pt x="10586" y="-210"/>
                    <a:pt x="6803" y="-554"/>
                    <a:pt x="3493" y="865"/>
                  </a:cubicBezTo>
                  <a:cubicBezTo>
                    <a:pt x="1042" y="2671"/>
                    <a:pt x="-290" y="5637"/>
                    <a:pt x="54" y="8689"/>
                  </a:cubicBezTo>
                  <a:cubicBezTo>
                    <a:pt x="311" y="12516"/>
                    <a:pt x="1687" y="16213"/>
                    <a:pt x="4009" y="19265"/>
                  </a:cubicBezTo>
                  <a:cubicBezTo>
                    <a:pt x="4868" y="20469"/>
                    <a:pt x="5814" y="21544"/>
                    <a:pt x="6846" y="22575"/>
                  </a:cubicBezTo>
                  <a:cubicBezTo>
                    <a:pt x="7964" y="23521"/>
                    <a:pt x="9254" y="24295"/>
                    <a:pt x="10586" y="24854"/>
                  </a:cubicBezTo>
                  <a:cubicBezTo>
                    <a:pt x="11016" y="25026"/>
                    <a:pt x="11360" y="25327"/>
                    <a:pt x="11618" y="25671"/>
                  </a:cubicBezTo>
                  <a:cubicBezTo>
                    <a:pt x="12048" y="26702"/>
                    <a:pt x="12306" y="27777"/>
                    <a:pt x="12392" y="28895"/>
                  </a:cubicBezTo>
                  <a:cubicBezTo>
                    <a:pt x="13166" y="31732"/>
                    <a:pt x="14670" y="34312"/>
                    <a:pt x="16691" y="36418"/>
                  </a:cubicBezTo>
                  <a:cubicBezTo>
                    <a:pt x="17121" y="36891"/>
                    <a:pt x="17637" y="37364"/>
                    <a:pt x="18110" y="37794"/>
                  </a:cubicBezTo>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8" name="Google Shape;1398;p76"/>
            <p:cNvSpPr/>
            <p:nvPr/>
          </p:nvSpPr>
          <p:spPr>
            <a:xfrm>
              <a:off x="4418891" y="3667963"/>
              <a:ext cx="29792" cy="38481"/>
            </a:xfrm>
            <a:custGeom>
              <a:avLst/>
              <a:gdLst/>
              <a:ahLst/>
              <a:cxnLst/>
              <a:rect l="l" t="t" r="r" b="b"/>
              <a:pathLst>
                <a:path w="29792" h="38481" extrusionOk="0">
                  <a:moveTo>
                    <a:pt x="18486" y="38482"/>
                  </a:moveTo>
                  <a:lnTo>
                    <a:pt x="17884" y="38052"/>
                  </a:lnTo>
                  <a:cubicBezTo>
                    <a:pt x="17325" y="37622"/>
                    <a:pt x="16766" y="37149"/>
                    <a:pt x="16293" y="36590"/>
                  </a:cubicBezTo>
                  <a:cubicBezTo>
                    <a:pt x="14531" y="34613"/>
                    <a:pt x="13241" y="32248"/>
                    <a:pt x="12510" y="29669"/>
                  </a:cubicBezTo>
                  <a:cubicBezTo>
                    <a:pt x="12510" y="28809"/>
                    <a:pt x="12510" y="27949"/>
                    <a:pt x="12037" y="27175"/>
                  </a:cubicBezTo>
                  <a:cubicBezTo>
                    <a:pt x="11951" y="26831"/>
                    <a:pt x="11736" y="26530"/>
                    <a:pt x="11435" y="26315"/>
                  </a:cubicBezTo>
                  <a:cubicBezTo>
                    <a:pt x="11049" y="26058"/>
                    <a:pt x="10662" y="25886"/>
                    <a:pt x="10232" y="25714"/>
                  </a:cubicBezTo>
                  <a:cubicBezTo>
                    <a:pt x="8297" y="24811"/>
                    <a:pt x="6577" y="23478"/>
                    <a:pt x="5245" y="21802"/>
                  </a:cubicBezTo>
                  <a:cubicBezTo>
                    <a:pt x="1935" y="18147"/>
                    <a:pt x="86" y="13418"/>
                    <a:pt x="0" y="8475"/>
                  </a:cubicBezTo>
                  <a:cubicBezTo>
                    <a:pt x="0" y="5809"/>
                    <a:pt x="1118" y="3273"/>
                    <a:pt x="3095" y="1510"/>
                  </a:cubicBezTo>
                  <a:cubicBezTo>
                    <a:pt x="5116" y="48"/>
                    <a:pt x="7695" y="-382"/>
                    <a:pt x="10103" y="349"/>
                  </a:cubicBezTo>
                  <a:cubicBezTo>
                    <a:pt x="12123" y="908"/>
                    <a:pt x="14101" y="1725"/>
                    <a:pt x="15907" y="2800"/>
                  </a:cubicBezTo>
                  <a:cubicBezTo>
                    <a:pt x="17583" y="3745"/>
                    <a:pt x="19131" y="4691"/>
                    <a:pt x="20549" y="5551"/>
                  </a:cubicBezTo>
                  <a:cubicBezTo>
                    <a:pt x="23344" y="7271"/>
                    <a:pt x="25665" y="8603"/>
                    <a:pt x="27256" y="9463"/>
                  </a:cubicBezTo>
                  <a:cubicBezTo>
                    <a:pt x="28116" y="9850"/>
                    <a:pt x="28976" y="10280"/>
                    <a:pt x="29793" y="10796"/>
                  </a:cubicBezTo>
                  <a:cubicBezTo>
                    <a:pt x="28847" y="10667"/>
                    <a:pt x="27901" y="10366"/>
                    <a:pt x="27041" y="9893"/>
                  </a:cubicBezTo>
                  <a:cubicBezTo>
                    <a:pt x="25364" y="9162"/>
                    <a:pt x="23000" y="7916"/>
                    <a:pt x="20120" y="6282"/>
                  </a:cubicBezTo>
                  <a:lnTo>
                    <a:pt x="15390" y="3702"/>
                  </a:lnTo>
                  <a:cubicBezTo>
                    <a:pt x="13671" y="2757"/>
                    <a:pt x="11822" y="1983"/>
                    <a:pt x="9888" y="1510"/>
                  </a:cubicBezTo>
                  <a:cubicBezTo>
                    <a:pt x="7824" y="908"/>
                    <a:pt x="5589" y="1295"/>
                    <a:pt x="3869" y="2542"/>
                  </a:cubicBezTo>
                  <a:cubicBezTo>
                    <a:pt x="2193" y="4089"/>
                    <a:pt x="1247" y="6325"/>
                    <a:pt x="1290" y="8603"/>
                  </a:cubicBezTo>
                  <a:cubicBezTo>
                    <a:pt x="1376" y="13289"/>
                    <a:pt x="3138" y="17760"/>
                    <a:pt x="6234" y="21286"/>
                  </a:cubicBezTo>
                  <a:cubicBezTo>
                    <a:pt x="7480" y="22876"/>
                    <a:pt x="9028" y="24123"/>
                    <a:pt x="10833" y="24983"/>
                  </a:cubicBezTo>
                  <a:cubicBezTo>
                    <a:pt x="11307" y="25198"/>
                    <a:pt x="11736" y="25456"/>
                    <a:pt x="12166" y="25714"/>
                  </a:cubicBezTo>
                  <a:cubicBezTo>
                    <a:pt x="12596" y="26058"/>
                    <a:pt x="12897" y="26530"/>
                    <a:pt x="13069" y="27089"/>
                  </a:cubicBezTo>
                  <a:cubicBezTo>
                    <a:pt x="13327" y="28078"/>
                    <a:pt x="13327" y="28938"/>
                    <a:pt x="13499" y="29669"/>
                  </a:cubicBezTo>
                  <a:cubicBezTo>
                    <a:pt x="14101" y="32162"/>
                    <a:pt x="15219" y="34484"/>
                    <a:pt x="16809" y="36504"/>
                  </a:cubicBezTo>
                  <a:cubicBezTo>
                    <a:pt x="17411" y="37149"/>
                    <a:pt x="17970" y="37794"/>
                    <a:pt x="18486" y="38482"/>
                  </a:cubicBezTo>
                  <a:lnTo>
                    <a:pt x="18486" y="38482"/>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9" name="Google Shape;1399;p76"/>
            <p:cNvSpPr/>
            <p:nvPr/>
          </p:nvSpPr>
          <p:spPr>
            <a:xfrm>
              <a:off x="4426543" y="3644367"/>
              <a:ext cx="20764" cy="15304"/>
            </a:xfrm>
            <a:custGeom>
              <a:avLst/>
              <a:gdLst/>
              <a:ahLst/>
              <a:cxnLst/>
              <a:rect l="l" t="t" r="r" b="b"/>
              <a:pathLst>
                <a:path w="20764" h="15304" extrusionOk="0">
                  <a:moveTo>
                    <a:pt x="20765" y="0"/>
                  </a:moveTo>
                  <a:cubicBezTo>
                    <a:pt x="16078" y="7609"/>
                    <a:pt x="8641" y="13069"/>
                    <a:pt x="0" y="15305"/>
                  </a:cubicBezTo>
                  <a:cubicBezTo>
                    <a:pt x="3826" y="13327"/>
                    <a:pt x="7566" y="11092"/>
                    <a:pt x="11135" y="8684"/>
                  </a:cubicBezTo>
                  <a:cubicBezTo>
                    <a:pt x="14488" y="5976"/>
                    <a:pt x="17712" y="3052"/>
                    <a:pt x="20765" y="0"/>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76"/>
            <p:cNvSpPr/>
            <p:nvPr/>
          </p:nvSpPr>
          <p:spPr>
            <a:xfrm>
              <a:off x="4384625" y="3654383"/>
              <a:ext cx="27730" cy="54581"/>
            </a:xfrm>
            <a:custGeom>
              <a:avLst/>
              <a:gdLst/>
              <a:ahLst/>
              <a:cxnLst/>
              <a:rect l="l" t="t" r="r" b="b"/>
              <a:pathLst>
                <a:path w="27730" h="54581" extrusionOk="0">
                  <a:moveTo>
                    <a:pt x="26355" y="45054"/>
                  </a:moveTo>
                  <a:cubicBezTo>
                    <a:pt x="26355" y="45054"/>
                    <a:pt x="26355" y="45269"/>
                    <a:pt x="26742" y="45742"/>
                  </a:cubicBezTo>
                  <a:cubicBezTo>
                    <a:pt x="27043" y="46430"/>
                    <a:pt x="27301" y="47118"/>
                    <a:pt x="27473" y="47849"/>
                  </a:cubicBezTo>
                  <a:cubicBezTo>
                    <a:pt x="27817" y="49009"/>
                    <a:pt x="27817" y="50299"/>
                    <a:pt x="27473" y="51460"/>
                  </a:cubicBezTo>
                  <a:cubicBezTo>
                    <a:pt x="26871" y="53050"/>
                    <a:pt x="25452" y="54211"/>
                    <a:pt x="23732" y="54512"/>
                  </a:cubicBezTo>
                  <a:cubicBezTo>
                    <a:pt x="19476" y="54942"/>
                    <a:pt x="15306" y="53351"/>
                    <a:pt x="12426" y="50213"/>
                  </a:cubicBezTo>
                  <a:cubicBezTo>
                    <a:pt x="9073" y="46516"/>
                    <a:pt x="6579" y="42088"/>
                    <a:pt x="5117" y="37316"/>
                  </a:cubicBezTo>
                  <a:cubicBezTo>
                    <a:pt x="3269" y="32673"/>
                    <a:pt x="1850" y="27858"/>
                    <a:pt x="818" y="22957"/>
                  </a:cubicBezTo>
                  <a:cubicBezTo>
                    <a:pt x="45" y="18959"/>
                    <a:pt x="-170" y="14875"/>
                    <a:pt x="131" y="10791"/>
                  </a:cubicBezTo>
                  <a:cubicBezTo>
                    <a:pt x="346" y="8039"/>
                    <a:pt x="904" y="5374"/>
                    <a:pt x="1764" y="2751"/>
                  </a:cubicBezTo>
                  <a:cubicBezTo>
                    <a:pt x="2022" y="1763"/>
                    <a:pt x="2452" y="860"/>
                    <a:pt x="3011" y="0"/>
                  </a:cubicBezTo>
                  <a:cubicBezTo>
                    <a:pt x="1893" y="3525"/>
                    <a:pt x="1248" y="7179"/>
                    <a:pt x="991" y="10877"/>
                  </a:cubicBezTo>
                  <a:cubicBezTo>
                    <a:pt x="818" y="14875"/>
                    <a:pt x="1119" y="18873"/>
                    <a:pt x="1936" y="22785"/>
                  </a:cubicBezTo>
                  <a:cubicBezTo>
                    <a:pt x="3011" y="27600"/>
                    <a:pt x="4430" y="32286"/>
                    <a:pt x="6235" y="36886"/>
                  </a:cubicBezTo>
                  <a:cubicBezTo>
                    <a:pt x="7611" y="41529"/>
                    <a:pt x="10018" y="45871"/>
                    <a:pt x="13200" y="49525"/>
                  </a:cubicBezTo>
                  <a:cubicBezTo>
                    <a:pt x="15822" y="52448"/>
                    <a:pt x="19605" y="54039"/>
                    <a:pt x="23518" y="53824"/>
                  </a:cubicBezTo>
                  <a:cubicBezTo>
                    <a:pt x="24936" y="53609"/>
                    <a:pt x="26183" y="52707"/>
                    <a:pt x="26785" y="51374"/>
                  </a:cubicBezTo>
                  <a:cubicBezTo>
                    <a:pt x="27086" y="50299"/>
                    <a:pt x="27086" y="49138"/>
                    <a:pt x="26785" y="48064"/>
                  </a:cubicBezTo>
                  <a:cubicBezTo>
                    <a:pt x="26699" y="46086"/>
                    <a:pt x="26269" y="45097"/>
                    <a:pt x="26355" y="45054"/>
                  </a:cubicBezTo>
                  <a:lnTo>
                    <a:pt x="26355" y="45054"/>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1" name="Google Shape;1401;p76"/>
            <p:cNvSpPr/>
            <p:nvPr/>
          </p:nvSpPr>
          <p:spPr>
            <a:xfrm>
              <a:off x="4402558" y="3652879"/>
              <a:ext cx="2652" cy="19775"/>
            </a:xfrm>
            <a:custGeom>
              <a:avLst/>
              <a:gdLst/>
              <a:ahLst/>
              <a:cxnLst/>
              <a:rect l="l" t="t" r="r" b="b"/>
              <a:pathLst>
                <a:path w="2652" h="19775" extrusionOk="0">
                  <a:moveTo>
                    <a:pt x="684" y="0"/>
                  </a:moveTo>
                  <a:cubicBezTo>
                    <a:pt x="1157" y="3267"/>
                    <a:pt x="1458" y="6578"/>
                    <a:pt x="1544" y="9888"/>
                  </a:cubicBezTo>
                  <a:cubicBezTo>
                    <a:pt x="2017" y="15348"/>
                    <a:pt x="2920" y="19690"/>
                    <a:pt x="2576" y="19776"/>
                  </a:cubicBezTo>
                  <a:cubicBezTo>
                    <a:pt x="1157" y="16723"/>
                    <a:pt x="383" y="13370"/>
                    <a:pt x="297" y="10017"/>
                  </a:cubicBezTo>
                  <a:cubicBezTo>
                    <a:pt x="-219" y="6664"/>
                    <a:pt x="-46" y="3267"/>
                    <a:pt x="684" y="0"/>
                  </a:cubicBezTo>
                  <a:lnTo>
                    <a:pt x="684" y="0"/>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76"/>
            <p:cNvSpPr/>
            <p:nvPr/>
          </p:nvSpPr>
          <p:spPr>
            <a:xfrm>
              <a:off x="4379268" y="3695782"/>
              <a:ext cx="16235" cy="7487"/>
            </a:xfrm>
            <a:custGeom>
              <a:avLst/>
              <a:gdLst/>
              <a:ahLst/>
              <a:cxnLst/>
              <a:rect l="l" t="t" r="r" b="b"/>
              <a:pathLst>
                <a:path w="16235" h="7487" extrusionOk="0">
                  <a:moveTo>
                    <a:pt x="16235" y="5934"/>
                  </a:moveTo>
                  <a:cubicBezTo>
                    <a:pt x="16235" y="5934"/>
                    <a:pt x="15419" y="6708"/>
                    <a:pt x="13699" y="7181"/>
                  </a:cubicBezTo>
                  <a:cubicBezTo>
                    <a:pt x="11421" y="7740"/>
                    <a:pt x="9013" y="7525"/>
                    <a:pt x="6821" y="6622"/>
                  </a:cubicBezTo>
                  <a:cubicBezTo>
                    <a:pt x="4628" y="5805"/>
                    <a:pt x="2736" y="4386"/>
                    <a:pt x="1275" y="2538"/>
                  </a:cubicBezTo>
                  <a:cubicBezTo>
                    <a:pt x="200" y="1119"/>
                    <a:pt x="-101" y="44"/>
                    <a:pt x="28" y="2"/>
                  </a:cubicBezTo>
                  <a:cubicBezTo>
                    <a:pt x="157" y="-41"/>
                    <a:pt x="759" y="818"/>
                    <a:pt x="1920" y="1979"/>
                  </a:cubicBezTo>
                  <a:cubicBezTo>
                    <a:pt x="3424" y="3484"/>
                    <a:pt x="5273" y="4687"/>
                    <a:pt x="7250" y="5504"/>
                  </a:cubicBezTo>
                  <a:cubicBezTo>
                    <a:pt x="9228" y="6278"/>
                    <a:pt x="11378" y="6579"/>
                    <a:pt x="13527" y="6364"/>
                  </a:cubicBezTo>
                  <a:cubicBezTo>
                    <a:pt x="15118" y="6321"/>
                    <a:pt x="16149" y="5762"/>
                    <a:pt x="16235" y="5934"/>
                  </a:cubicBezTo>
                  <a:lnTo>
                    <a:pt x="16235" y="5934"/>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76"/>
            <p:cNvSpPr/>
            <p:nvPr/>
          </p:nvSpPr>
          <p:spPr>
            <a:xfrm>
              <a:off x="4397997" y="3629062"/>
              <a:ext cx="177508" cy="329223"/>
            </a:xfrm>
            <a:custGeom>
              <a:avLst/>
              <a:gdLst/>
              <a:ahLst/>
              <a:cxnLst/>
              <a:rect l="l" t="t" r="r" b="b"/>
              <a:pathLst>
                <a:path w="177508" h="329223" extrusionOk="0">
                  <a:moveTo>
                    <a:pt x="177508" y="0"/>
                  </a:moveTo>
                  <a:cubicBezTo>
                    <a:pt x="177508" y="0"/>
                    <a:pt x="132239" y="15477"/>
                    <a:pt x="121062" y="41486"/>
                  </a:cubicBezTo>
                  <a:cubicBezTo>
                    <a:pt x="119127" y="46000"/>
                    <a:pt x="74202" y="160742"/>
                    <a:pt x="74202" y="160742"/>
                  </a:cubicBezTo>
                  <a:lnTo>
                    <a:pt x="0" y="268219"/>
                  </a:lnTo>
                  <a:cubicBezTo>
                    <a:pt x="0" y="268219"/>
                    <a:pt x="19303" y="331888"/>
                    <a:pt x="84262" y="329137"/>
                  </a:cubicBezTo>
                  <a:cubicBezTo>
                    <a:pt x="84262" y="329137"/>
                    <a:pt x="105757" y="329137"/>
                    <a:pt x="130391" y="290445"/>
                  </a:cubicBezTo>
                  <a:cubicBezTo>
                    <a:pt x="152359" y="256310"/>
                    <a:pt x="165815" y="194318"/>
                    <a:pt x="165815" y="194318"/>
                  </a:cubicBezTo>
                  <a:lnTo>
                    <a:pt x="177508" y="0"/>
                  </a:lnTo>
                  <a:lnTo>
                    <a:pt x="177508" y="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76"/>
            <p:cNvSpPr/>
            <p:nvPr/>
          </p:nvSpPr>
          <p:spPr>
            <a:xfrm>
              <a:off x="4372589" y="3727468"/>
              <a:ext cx="126736" cy="172091"/>
            </a:xfrm>
            <a:custGeom>
              <a:avLst/>
              <a:gdLst/>
              <a:ahLst/>
              <a:cxnLst/>
              <a:rect l="l" t="t" r="r" b="b"/>
              <a:pathLst>
                <a:path w="126736" h="172091" extrusionOk="0">
                  <a:moveTo>
                    <a:pt x="25365" y="169942"/>
                  </a:moveTo>
                  <a:lnTo>
                    <a:pt x="0" y="15520"/>
                  </a:lnTo>
                  <a:lnTo>
                    <a:pt x="91269" y="0"/>
                  </a:lnTo>
                  <a:lnTo>
                    <a:pt x="126736" y="172092"/>
                  </a:lnTo>
                  <a:lnTo>
                    <a:pt x="25365" y="169942"/>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76"/>
            <p:cNvSpPr/>
            <p:nvPr/>
          </p:nvSpPr>
          <p:spPr>
            <a:xfrm>
              <a:off x="4464224" y="3727252"/>
              <a:ext cx="25747" cy="137613"/>
            </a:xfrm>
            <a:custGeom>
              <a:avLst/>
              <a:gdLst/>
              <a:ahLst/>
              <a:cxnLst/>
              <a:rect l="l" t="t" r="r" b="b"/>
              <a:pathLst>
                <a:path w="25747" h="137613" extrusionOk="0">
                  <a:moveTo>
                    <a:pt x="25730" y="137613"/>
                  </a:moveTo>
                  <a:cubicBezTo>
                    <a:pt x="25515" y="137183"/>
                    <a:pt x="25386" y="136711"/>
                    <a:pt x="25300" y="136237"/>
                  </a:cubicBezTo>
                  <a:cubicBezTo>
                    <a:pt x="25042" y="135206"/>
                    <a:pt x="24741" y="133873"/>
                    <a:pt x="24354" y="132282"/>
                  </a:cubicBezTo>
                  <a:cubicBezTo>
                    <a:pt x="23495" y="128800"/>
                    <a:pt x="22420" y="123684"/>
                    <a:pt x="21130" y="117580"/>
                  </a:cubicBezTo>
                  <a:cubicBezTo>
                    <a:pt x="18594" y="105198"/>
                    <a:pt x="15498" y="87959"/>
                    <a:pt x="12231" y="68914"/>
                  </a:cubicBezTo>
                  <a:cubicBezTo>
                    <a:pt x="8964" y="49869"/>
                    <a:pt x="6040" y="32587"/>
                    <a:pt x="3633" y="20163"/>
                  </a:cubicBezTo>
                  <a:cubicBezTo>
                    <a:pt x="2472" y="14058"/>
                    <a:pt x="1483" y="9071"/>
                    <a:pt x="795" y="5417"/>
                  </a:cubicBezTo>
                  <a:cubicBezTo>
                    <a:pt x="494" y="3783"/>
                    <a:pt x="279" y="2450"/>
                    <a:pt x="65" y="1419"/>
                  </a:cubicBezTo>
                  <a:cubicBezTo>
                    <a:pt x="-22" y="946"/>
                    <a:pt x="-22" y="473"/>
                    <a:pt x="65" y="0"/>
                  </a:cubicBezTo>
                  <a:cubicBezTo>
                    <a:pt x="236" y="430"/>
                    <a:pt x="409" y="903"/>
                    <a:pt x="494" y="1376"/>
                  </a:cubicBezTo>
                  <a:cubicBezTo>
                    <a:pt x="752" y="2408"/>
                    <a:pt x="1053" y="3697"/>
                    <a:pt x="1440" y="5331"/>
                  </a:cubicBezTo>
                  <a:cubicBezTo>
                    <a:pt x="2257" y="8770"/>
                    <a:pt x="3375" y="13929"/>
                    <a:pt x="4622" y="19991"/>
                  </a:cubicBezTo>
                  <a:cubicBezTo>
                    <a:pt x="7201" y="32415"/>
                    <a:pt x="10296" y="49654"/>
                    <a:pt x="13521" y="68699"/>
                  </a:cubicBezTo>
                  <a:cubicBezTo>
                    <a:pt x="16745" y="87744"/>
                    <a:pt x="19754" y="104983"/>
                    <a:pt x="22119" y="117451"/>
                  </a:cubicBezTo>
                  <a:lnTo>
                    <a:pt x="24913" y="132154"/>
                  </a:lnTo>
                  <a:cubicBezTo>
                    <a:pt x="25214" y="133787"/>
                    <a:pt x="25472" y="135120"/>
                    <a:pt x="25687" y="136195"/>
                  </a:cubicBezTo>
                  <a:cubicBezTo>
                    <a:pt x="25730" y="136668"/>
                    <a:pt x="25773" y="137140"/>
                    <a:pt x="25730" y="137613"/>
                  </a:cubicBezTo>
                  <a:lnTo>
                    <a:pt x="25730" y="13761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76"/>
            <p:cNvSpPr/>
            <p:nvPr/>
          </p:nvSpPr>
          <p:spPr>
            <a:xfrm>
              <a:off x="4475767" y="3794232"/>
              <a:ext cx="25940" cy="83098"/>
            </a:xfrm>
            <a:custGeom>
              <a:avLst/>
              <a:gdLst/>
              <a:ahLst/>
              <a:cxnLst/>
              <a:rect l="l" t="t" r="r" b="b"/>
              <a:pathLst>
                <a:path w="25940" h="83098" extrusionOk="0">
                  <a:moveTo>
                    <a:pt x="0" y="0"/>
                  </a:moveTo>
                  <a:cubicBezTo>
                    <a:pt x="14832" y="22054"/>
                    <a:pt x="23688" y="47591"/>
                    <a:pt x="25794" y="74073"/>
                  </a:cubicBezTo>
                  <a:cubicBezTo>
                    <a:pt x="26138" y="76308"/>
                    <a:pt x="25880" y="78630"/>
                    <a:pt x="24978" y="80694"/>
                  </a:cubicBezTo>
                  <a:cubicBezTo>
                    <a:pt x="23946" y="82800"/>
                    <a:pt x="21367" y="83703"/>
                    <a:pt x="19260" y="82671"/>
                  </a:cubicBezTo>
                  <a:cubicBezTo>
                    <a:pt x="18013" y="81553"/>
                    <a:pt x="17282" y="80006"/>
                    <a:pt x="17153" y="78372"/>
                  </a:cubicBezTo>
                  <a:lnTo>
                    <a:pt x="774" y="989"/>
                  </a:lnTo>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76"/>
            <p:cNvSpPr/>
            <p:nvPr/>
          </p:nvSpPr>
          <p:spPr>
            <a:xfrm>
              <a:off x="4532214" y="3384402"/>
              <a:ext cx="123426" cy="202700"/>
            </a:xfrm>
            <a:custGeom>
              <a:avLst/>
              <a:gdLst/>
              <a:ahLst/>
              <a:cxnLst/>
              <a:rect l="l" t="t" r="r" b="b"/>
              <a:pathLst>
                <a:path w="123426" h="202700" extrusionOk="0">
                  <a:moveTo>
                    <a:pt x="24548" y="0"/>
                  </a:moveTo>
                  <a:cubicBezTo>
                    <a:pt x="24548" y="0"/>
                    <a:pt x="2537" y="82284"/>
                    <a:pt x="645" y="140536"/>
                  </a:cubicBezTo>
                  <a:lnTo>
                    <a:pt x="0" y="159925"/>
                  </a:lnTo>
                  <a:cubicBezTo>
                    <a:pt x="0" y="159925"/>
                    <a:pt x="48579" y="200250"/>
                    <a:pt x="89292" y="202701"/>
                  </a:cubicBezTo>
                  <a:lnTo>
                    <a:pt x="123426" y="118783"/>
                  </a:lnTo>
                  <a:lnTo>
                    <a:pt x="24548" y="0"/>
                  </a:lnTo>
                  <a:lnTo>
                    <a:pt x="24548"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76"/>
            <p:cNvSpPr/>
            <p:nvPr/>
          </p:nvSpPr>
          <p:spPr>
            <a:xfrm>
              <a:off x="4547111" y="3298187"/>
              <a:ext cx="229535" cy="257318"/>
            </a:xfrm>
            <a:custGeom>
              <a:avLst/>
              <a:gdLst/>
              <a:ahLst/>
              <a:cxnLst/>
              <a:rect l="l" t="t" r="r" b="b"/>
              <a:pathLst>
                <a:path w="229535" h="257318" extrusionOk="0">
                  <a:moveTo>
                    <a:pt x="225335" y="136686"/>
                  </a:moveTo>
                  <a:cubicBezTo>
                    <a:pt x="216049" y="96576"/>
                    <a:pt x="212438" y="49845"/>
                    <a:pt x="179120" y="23707"/>
                  </a:cubicBezTo>
                  <a:cubicBezTo>
                    <a:pt x="154358" y="4275"/>
                    <a:pt x="126156" y="-1142"/>
                    <a:pt x="94686" y="191"/>
                  </a:cubicBezTo>
                  <a:cubicBezTo>
                    <a:pt x="79210" y="836"/>
                    <a:pt x="61713" y="7972"/>
                    <a:pt x="48257" y="15625"/>
                  </a:cubicBezTo>
                  <a:cubicBezTo>
                    <a:pt x="29771" y="26071"/>
                    <a:pt x="21903" y="47309"/>
                    <a:pt x="13004" y="66568"/>
                  </a:cubicBezTo>
                  <a:cubicBezTo>
                    <a:pt x="-4880" y="105260"/>
                    <a:pt x="-2601" y="157537"/>
                    <a:pt x="9479" y="172068"/>
                  </a:cubicBezTo>
                  <a:lnTo>
                    <a:pt x="170909" y="257318"/>
                  </a:lnTo>
                  <a:cubicBezTo>
                    <a:pt x="203152" y="240509"/>
                    <a:pt x="223357" y="233845"/>
                    <a:pt x="228516" y="190898"/>
                  </a:cubicBezTo>
                  <a:cubicBezTo>
                    <a:pt x="230580" y="172798"/>
                    <a:pt x="229505" y="154442"/>
                    <a:pt x="225335" y="13668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76"/>
            <p:cNvSpPr/>
            <p:nvPr/>
          </p:nvSpPr>
          <p:spPr>
            <a:xfrm>
              <a:off x="4556597" y="3323435"/>
              <a:ext cx="182652" cy="331929"/>
            </a:xfrm>
            <a:custGeom>
              <a:avLst/>
              <a:gdLst/>
              <a:ahLst/>
              <a:cxnLst/>
              <a:rect l="l" t="t" r="r" b="b"/>
              <a:pathLst>
                <a:path w="182652" h="331929" extrusionOk="0">
                  <a:moveTo>
                    <a:pt x="166152" y="30486"/>
                  </a:moveTo>
                  <a:lnTo>
                    <a:pt x="64522" y="393"/>
                  </a:lnTo>
                  <a:cubicBezTo>
                    <a:pt x="31806" y="-4379"/>
                    <a:pt x="8376" y="35258"/>
                    <a:pt x="4980" y="68146"/>
                  </a:cubicBezTo>
                  <a:cubicBezTo>
                    <a:pt x="1239" y="104688"/>
                    <a:pt x="-1899" y="149442"/>
                    <a:pt x="1368" y="176956"/>
                  </a:cubicBezTo>
                  <a:cubicBezTo>
                    <a:pt x="7946" y="232285"/>
                    <a:pt x="49819" y="240926"/>
                    <a:pt x="49819" y="240926"/>
                  </a:cubicBezTo>
                  <a:cubicBezTo>
                    <a:pt x="49819" y="240926"/>
                    <a:pt x="49819" y="241786"/>
                    <a:pt x="49561" y="258122"/>
                  </a:cubicBezTo>
                  <a:lnTo>
                    <a:pt x="48443" y="284561"/>
                  </a:lnTo>
                  <a:cubicBezTo>
                    <a:pt x="47798" y="295352"/>
                    <a:pt x="50980" y="305971"/>
                    <a:pt x="57385" y="314655"/>
                  </a:cubicBezTo>
                  <a:cubicBezTo>
                    <a:pt x="72389" y="334043"/>
                    <a:pt x="99688" y="336666"/>
                    <a:pt x="131888" y="324758"/>
                  </a:cubicBezTo>
                  <a:cubicBezTo>
                    <a:pt x="150546" y="317836"/>
                    <a:pt x="163529" y="303950"/>
                    <a:pt x="164948" y="285034"/>
                  </a:cubicBezTo>
                  <a:lnTo>
                    <a:pt x="182617" y="50778"/>
                  </a:lnTo>
                  <a:cubicBezTo>
                    <a:pt x="183219" y="40761"/>
                    <a:pt x="176082" y="31948"/>
                    <a:pt x="166152" y="30486"/>
                  </a:cubicBezTo>
                  <a:lnTo>
                    <a:pt x="166152" y="30486"/>
                  </a:ln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76"/>
            <p:cNvSpPr/>
            <p:nvPr/>
          </p:nvSpPr>
          <p:spPr>
            <a:xfrm>
              <a:off x="4579238" y="3432376"/>
              <a:ext cx="14072" cy="13547"/>
            </a:xfrm>
            <a:custGeom>
              <a:avLst/>
              <a:gdLst/>
              <a:ahLst/>
              <a:cxnLst/>
              <a:rect l="l" t="t" r="r" b="b"/>
              <a:pathLst>
                <a:path w="14072" h="13547" extrusionOk="0">
                  <a:moveTo>
                    <a:pt x="7" y="6108"/>
                  </a:moveTo>
                  <a:cubicBezTo>
                    <a:pt x="-165" y="9934"/>
                    <a:pt x="2716" y="13201"/>
                    <a:pt x="6542" y="13502"/>
                  </a:cubicBezTo>
                  <a:cubicBezTo>
                    <a:pt x="10282" y="13932"/>
                    <a:pt x="13635" y="11224"/>
                    <a:pt x="14065" y="7526"/>
                  </a:cubicBezTo>
                  <a:lnTo>
                    <a:pt x="14065" y="7397"/>
                  </a:lnTo>
                  <a:cubicBezTo>
                    <a:pt x="14237" y="3571"/>
                    <a:pt x="11357" y="304"/>
                    <a:pt x="7531" y="46"/>
                  </a:cubicBezTo>
                  <a:cubicBezTo>
                    <a:pt x="3834" y="-384"/>
                    <a:pt x="480" y="2239"/>
                    <a:pt x="7" y="5936"/>
                  </a:cubicBezTo>
                  <a:lnTo>
                    <a:pt x="7" y="6108"/>
                  </a:lnTo>
                  <a:lnTo>
                    <a:pt x="7" y="610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76"/>
            <p:cNvSpPr/>
            <p:nvPr/>
          </p:nvSpPr>
          <p:spPr>
            <a:xfrm>
              <a:off x="4569991" y="3417745"/>
              <a:ext cx="28176" cy="7962"/>
            </a:xfrm>
            <a:custGeom>
              <a:avLst/>
              <a:gdLst/>
              <a:ahLst/>
              <a:cxnLst/>
              <a:rect l="l" t="t" r="r" b="b"/>
              <a:pathLst>
                <a:path w="28176" h="7962" extrusionOk="0">
                  <a:moveTo>
                    <a:pt x="98" y="6896"/>
                  </a:moveTo>
                  <a:cubicBezTo>
                    <a:pt x="958" y="7842"/>
                    <a:pt x="6418" y="4102"/>
                    <a:pt x="14027" y="4403"/>
                  </a:cubicBezTo>
                  <a:cubicBezTo>
                    <a:pt x="21636" y="4704"/>
                    <a:pt x="26924" y="8702"/>
                    <a:pt x="27870" y="7842"/>
                  </a:cubicBezTo>
                  <a:cubicBezTo>
                    <a:pt x="28816" y="6982"/>
                    <a:pt x="27483" y="5779"/>
                    <a:pt x="25119" y="3887"/>
                  </a:cubicBezTo>
                  <a:cubicBezTo>
                    <a:pt x="21937" y="1480"/>
                    <a:pt x="18068" y="147"/>
                    <a:pt x="14070" y="18"/>
                  </a:cubicBezTo>
                  <a:cubicBezTo>
                    <a:pt x="10115" y="-154"/>
                    <a:pt x="6246" y="921"/>
                    <a:pt x="2935" y="3113"/>
                  </a:cubicBezTo>
                  <a:cubicBezTo>
                    <a:pt x="657" y="4919"/>
                    <a:pt x="-332" y="6466"/>
                    <a:pt x="98" y="6896"/>
                  </a:cubicBezTo>
                  <a:lnTo>
                    <a:pt x="98" y="689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76"/>
            <p:cNvSpPr/>
            <p:nvPr/>
          </p:nvSpPr>
          <p:spPr>
            <a:xfrm>
              <a:off x="4651592" y="3432505"/>
              <a:ext cx="14072" cy="13418"/>
            </a:xfrm>
            <a:custGeom>
              <a:avLst/>
              <a:gdLst/>
              <a:ahLst/>
              <a:cxnLst/>
              <a:rect l="l" t="t" r="r" b="b"/>
              <a:pathLst>
                <a:path w="14072" h="13418" extrusionOk="0">
                  <a:moveTo>
                    <a:pt x="7" y="5979"/>
                  </a:moveTo>
                  <a:cubicBezTo>
                    <a:pt x="-165" y="9805"/>
                    <a:pt x="2716" y="13072"/>
                    <a:pt x="6542" y="13373"/>
                  </a:cubicBezTo>
                  <a:cubicBezTo>
                    <a:pt x="10282" y="13803"/>
                    <a:pt x="13635" y="11138"/>
                    <a:pt x="14065" y="7398"/>
                  </a:cubicBezTo>
                  <a:lnTo>
                    <a:pt x="14065" y="7398"/>
                  </a:lnTo>
                  <a:cubicBezTo>
                    <a:pt x="14237" y="3571"/>
                    <a:pt x="11357" y="304"/>
                    <a:pt x="7531" y="46"/>
                  </a:cubicBezTo>
                  <a:cubicBezTo>
                    <a:pt x="3833" y="-384"/>
                    <a:pt x="480" y="2239"/>
                    <a:pt x="7" y="5936"/>
                  </a:cubicBezTo>
                  <a:lnTo>
                    <a:pt x="7" y="6022"/>
                  </a:lnTo>
                  <a:lnTo>
                    <a:pt x="7" y="602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76"/>
            <p:cNvSpPr/>
            <p:nvPr/>
          </p:nvSpPr>
          <p:spPr>
            <a:xfrm>
              <a:off x="4644631" y="3418648"/>
              <a:ext cx="28167" cy="7963"/>
            </a:xfrm>
            <a:custGeom>
              <a:avLst/>
              <a:gdLst/>
              <a:ahLst/>
              <a:cxnLst/>
              <a:rect l="l" t="t" r="r" b="b"/>
              <a:pathLst>
                <a:path w="28167" h="7963" extrusionOk="0">
                  <a:moveTo>
                    <a:pt x="89" y="6896"/>
                  </a:moveTo>
                  <a:cubicBezTo>
                    <a:pt x="949" y="7842"/>
                    <a:pt x="6452" y="4102"/>
                    <a:pt x="14018" y="4403"/>
                  </a:cubicBezTo>
                  <a:cubicBezTo>
                    <a:pt x="21584" y="4704"/>
                    <a:pt x="26915" y="8702"/>
                    <a:pt x="27861" y="7842"/>
                  </a:cubicBezTo>
                  <a:cubicBezTo>
                    <a:pt x="28807" y="6982"/>
                    <a:pt x="27474" y="5779"/>
                    <a:pt x="25110" y="3887"/>
                  </a:cubicBezTo>
                  <a:cubicBezTo>
                    <a:pt x="21928" y="1480"/>
                    <a:pt x="18059" y="147"/>
                    <a:pt x="14061" y="18"/>
                  </a:cubicBezTo>
                  <a:cubicBezTo>
                    <a:pt x="10106" y="-154"/>
                    <a:pt x="6237" y="921"/>
                    <a:pt x="2927" y="3113"/>
                  </a:cubicBezTo>
                  <a:cubicBezTo>
                    <a:pt x="562" y="4833"/>
                    <a:pt x="-298" y="6466"/>
                    <a:pt x="89" y="6896"/>
                  </a:cubicBezTo>
                  <a:lnTo>
                    <a:pt x="89" y="689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76"/>
            <p:cNvSpPr/>
            <p:nvPr/>
          </p:nvSpPr>
          <p:spPr>
            <a:xfrm>
              <a:off x="4596385" y="3411653"/>
              <a:ext cx="24808" cy="63244"/>
            </a:xfrm>
            <a:custGeom>
              <a:avLst/>
              <a:gdLst/>
              <a:ahLst/>
              <a:cxnLst/>
              <a:rect l="l" t="t" r="r" b="b"/>
              <a:pathLst>
                <a:path w="24808" h="63244" extrusionOk="0">
                  <a:moveTo>
                    <a:pt x="18801" y="63073"/>
                  </a:moveTo>
                  <a:cubicBezTo>
                    <a:pt x="14846" y="61654"/>
                    <a:pt x="10718" y="60751"/>
                    <a:pt x="6549" y="60364"/>
                  </a:cubicBezTo>
                  <a:cubicBezTo>
                    <a:pt x="4614" y="60063"/>
                    <a:pt x="2808" y="59633"/>
                    <a:pt x="2550" y="58301"/>
                  </a:cubicBezTo>
                  <a:cubicBezTo>
                    <a:pt x="2421" y="56280"/>
                    <a:pt x="2980" y="54303"/>
                    <a:pt x="4055" y="52583"/>
                  </a:cubicBezTo>
                  <a:cubicBezTo>
                    <a:pt x="6076" y="47983"/>
                    <a:pt x="8139" y="43125"/>
                    <a:pt x="10375" y="38095"/>
                  </a:cubicBezTo>
                  <a:cubicBezTo>
                    <a:pt x="18973" y="17374"/>
                    <a:pt x="25593" y="349"/>
                    <a:pt x="24733" y="5"/>
                  </a:cubicBezTo>
                  <a:cubicBezTo>
                    <a:pt x="23874" y="-339"/>
                    <a:pt x="16135" y="16127"/>
                    <a:pt x="7537" y="36848"/>
                  </a:cubicBezTo>
                  <a:lnTo>
                    <a:pt x="1476" y="51465"/>
                  </a:lnTo>
                  <a:cubicBezTo>
                    <a:pt x="143" y="53744"/>
                    <a:pt x="-287" y="56452"/>
                    <a:pt x="186" y="59031"/>
                  </a:cubicBezTo>
                  <a:cubicBezTo>
                    <a:pt x="702" y="60450"/>
                    <a:pt x="1819" y="61525"/>
                    <a:pt x="3238" y="61955"/>
                  </a:cubicBezTo>
                  <a:cubicBezTo>
                    <a:pt x="4313" y="62299"/>
                    <a:pt x="5388" y="62514"/>
                    <a:pt x="6505" y="62557"/>
                  </a:cubicBezTo>
                  <a:cubicBezTo>
                    <a:pt x="10547" y="63245"/>
                    <a:pt x="14717" y="63417"/>
                    <a:pt x="18801" y="63073"/>
                  </a:cubicBezTo>
                  <a:lnTo>
                    <a:pt x="18801" y="6307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76"/>
            <p:cNvSpPr/>
            <p:nvPr/>
          </p:nvSpPr>
          <p:spPr>
            <a:xfrm>
              <a:off x="4606244" y="3547594"/>
              <a:ext cx="74545" cy="31376"/>
            </a:xfrm>
            <a:custGeom>
              <a:avLst/>
              <a:gdLst/>
              <a:ahLst/>
              <a:cxnLst/>
              <a:rect l="l" t="t" r="r" b="b"/>
              <a:pathLst>
                <a:path w="74545" h="31376" extrusionOk="0">
                  <a:moveTo>
                    <a:pt x="172" y="16723"/>
                  </a:moveTo>
                  <a:cubicBezTo>
                    <a:pt x="-2665" y="16466"/>
                    <a:pt x="43937" y="16723"/>
                    <a:pt x="74546" y="0"/>
                  </a:cubicBezTo>
                  <a:cubicBezTo>
                    <a:pt x="74546" y="0"/>
                    <a:pt x="54856" y="37746"/>
                    <a:pt x="0" y="30437"/>
                  </a:cubicBezTo>
                  <a:lnTo>
                    <a:pt x="172" y="16723"/>
                  </a:lnTo>
                  <a:lnTo>
                    <a:pt x="172" y="16723"/>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76"/>
            <p:cNvSpPr/>
            <p:nvPr/>
          </p:nvSpPr>
          <p:spPr>
            <a:xfrm>
              <a:off x="4613003" y="3485287"/>
              <a:ext cx="27276" cy="23677"/>
            </a:xfrm>
            <a:custGeom>
              <a:avLst/>
              <a:gdLst/>
              <a:ahLst/>
              <a:cxnLst/>
              <a:rect l="l" t="t" r="r" b="b"/>
              <a:pathLst>
                <a:path w="27276" h="23677" extrusionOk="0">
                  <a:moveTo>
                    <a:pt x="25871" y="6463"/>
                  </a:moveTo>
                  <a:cubicBezTo>
                    <a:pt x="23765" y="2938"/>
                    <a:pt x="20024" y="745"/>
                    <a:pt x="15940" y="530"/>
                  </a:cubicBezTo>
                  <a:cubicBezTo>
                    <a:pt x="11039" y="186"/>
                    <a:pt x="8374" y="-2221"/>
                    <a:pt x="1194" y="7108"/>
                  </a:cubicBezTo>
                  <a:cubicBezTo>
                    <a:pt x="34" y="9300"/>
                    <a:pt x="-310" y="11794"/>
                    <a:pt x="292" y="14201"/>
                  </a:cubicBezTo>
                  <a:cubicBezTo>
                    <a:pt x="764" y="15448"/>
                    <a:pt x="292" y="14846"/>
                    <a:pt x="1281" y="15706"/>
                  </a:cubicBezTo>
                  <a:cubicBezTo>
                    <a:pt x="4333" y="19059"/>
                    <a:pt x="8116" y="21639"/>
                    <a:pt x="12372" y="23187"/>
                  </a:cubicBezTo>
                  <a:cubicBezTo>
                    <a:pt x="17144" y="24605"/>
                    <a:pt x="22303" y="22886"/>
                    <a:pt x="25269" y="18887"/>
                  </a:cubicBezTo>
                  <a:cubicBezTo>
                    <a:pt x="27720" y="15147"/>
                    <a:pt x="27935" y="10418"/>
                    <a:pt x="25871" y="6463"/>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76"/>
            <p:cNvSpPr/>
            <p:nvPr/>
          </p:nvSpPr>
          <p:spPr>
            <a:xfrm>
              <a:off x="4611311" y="3484355"/>
              <a:ext cx="26156" cy="21009"/>
            </a:xfrm>
            <a:custGeom>
              <a:avLst/>
              <a:gdLst/>
              <a:ahLst/>
              <a:cxnLst/>
              <a:rect l="l" t="t" r="r" b="b"/>
              <a:pathLst>
                <a:path w="26156" h="21009" extrusionOk="0">
                  <a:moveTo>
                    <a:pt x="25112" y="0"/>
                  </a:moveTo>
                  <a:cubicBezTo>
                    <a:pt x="23866" y="0"/>
                    <a:pt x="23479" y="8125"/>
                    <a:pt x="16170" y="13628"/>
                  </a:cubicBezTo>
                  <a:cubicBezTo>
                    <a:pt x="8862" y="19131"/>
                    <a:pt x="135" y="17927"/>
                    <a:pt x="6" y="19002"/>
                  </a:cubicBezTo>
                  <a:cubicBezTo>
                    <a:pt x="-123" y="20077"/>
                    <a:pt x="1897" y="20679"/>
                    <a:pt x="5595" y="20979"/>
                  </a:cubicBezTo>
                  <a:cubicBezTo>
                    <a:pt x="10409" y="21237"/>
                    <a:pt x="15181" y="19819"/>
                    <a:pt x="19051" y="16938"/>
                  </a:cubicBezTo>
                  <a:cubicBezTo>
                    <a:pt x="22748" y="14187"/>
                    <a:pt x="25284" y="10060"/>
                    <a:pt x="26015" y="5503"/>
                  </a:cubicBezTo>
                  <a:cubicBezTo>
                    <a:pt x="26488" y="2064"/>
                    <a:pt x="25671" y="0"/>
                    <a:pt x="25112" y="0"/>
                  </a:cubicBezTo>
                  <a:lnTo>
                    <a:pt x="25112"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76"/>
            <p:cNvSpPr/>
            <p:nvPr/>
          </p:nvSpPr>
          <p:spPr>
            <a:xfrm>
              <a:off x="4641823" y="3393398"/>
              <a:ext cx="34360" cy="12012"/>
            </a:xfrm>
            <a:custGeom>
              <a:avLst/>
              <a:gdLst/>
              <a:ahLst/>
              <a:cxnLst/>
              <a:rect l="l" t="t" r="r" b="b"/>
              <a:pathLst>
                <a:path w="34360" h="12012" extrusionOk="0">
                  <a:moveTo>
                    <a:pt x="17" y="4374"/>
                  </a:moveTo>
                  <a:cubicBezTo>
                    <a:pt x="576" y="6481"/>
                    <a:pt x="8228" y="6266"/>
                    <a:pt x="16999" y="8200"/>
                  </a:cubicBezTo>
                  <a:cubicBezTo>
                    <a:pt x="25769" y="10135"/>
                    <a:pt x="32690" y="13230"/>
                    <a:pt x="34195" y="11511"/>
                  </a:cubicBezTo>
                  <a:cubicBezTo>
                    <a:pt x="34797" y="10651"/>
                    <a:pt x="33765" y="8630"/>
                    <a:pt x="31056" y="6352"/>
                  </a:cubicBezTo>
                  <a:cubicBezTo>
                    <a:pt x="23748" y="677"/>
                    <a:pt x="14247" y="-1344"/>
                    <a:pt x="5262" y="892"/>
                  </a:cubicBezTo>
                  <a:cubicBezTo>
                    <a:pt x="1608" y="1881"/>
                    <a:pt x="-198" y="3471"/>
                    <a:pt x="17" y="4374"/>
                  </a:cubicBezTo>
                  <a:lnTo>
                    <a:pt x="17" y="437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76"/>
            <p:cNvSpPr/>
            <p:nvPr/>
          </p:nvSpPr>
          <p:spPr>
            <a:xfrm>
              <a:off x="4570388" y="3394030"/>
              <a:ext cx="28649" cy="10644"/>
            </a:xfrm>
            <a:custGeom>
              <a:avLst/>
              <a:gdLst/>
              <a:ahLst/>
              <a:cxnLst/>
              <a:rect l="l" t="t" r="r" b="b"/>
              <a:pathLst>
                <a:path w="28649" h="10644" extrusionOk="0">
                  <a:moveTo>
                    <a:pt x="259" y="10190"/>
                  </a:moveTo>
                  <a:cubicBezTo>
                    <a:pt x="1979" y="11695"/>
                    <a:pt x="7482" y="9073"/>
                    <a:pt x="14446" y="7998"/>
                  </a:cubicBezTo>
                  <a:cubicBezTo>
                    <a:pt x="21411" y="6923"/>
                    <a:pt x="27343" y="7267"/>
                    <a:pt x="28547" y="5290"/>
                  </a:cubicBezTo>
                  <a:cubicBezTo>
                    <a:pt x="29020" y="4344"/>
                    <a:pt x="27859" y="2753"/>
                    <a:pt x="25022" y="1506"/>
                  </a:cubicBezTo>
                  <a:cubicBezTo>
                    <a:pt x="21239" y="2"/>
                    <a:pt x="17068" y="-385"/>
                    <a:pt x="13070" y="389"/>
                  </a:cubicBezTo>
                  <a:cubicBezTo>
                    <a:pt x="9029" y="990"/>
                    <a:pt x="5289" y="2753"/>
                    <a:pt x="2237" y="5462"/>
                  </a:cubicBezTo>
                  <a:cubicBezTo>
                    <a:pt x="259" y="7568"/>
                    <a:pt x="-428" y="9460"/>
                    <a:pt x="259" y="10190"/>
                  </a:cubicBezTo>
                  <a:lnTo>
                    <a:pt x="259" y="1019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76"/>
            <p:cNvSpPr/>
            <p:nvPr/>
          </p:nvSpPr>
          <p:spPr>
            <a:xfrm>
              <a:off x="4622322" y="3317809"/>
              <a:ext cx="257" cy="1203"/>
            </a:xfrm>
            <a:custGeom>
              <a:avLst/>
              <a:gdLst/>
              <a:ahLst/>
              <a:cxnLst/>
              <a:rect l="l" t="t" r="r" b="b"/>
              <a:pathLst>
                <a:path w="257" h="1203" extrusionOk="0">
                  <a:moveTo>
                    <a:pt x="258" y="0"/>
                  </a:moveTo>
                  <a:cubicBezTo>
                    <a:pt x="258" y="430"/>
                    <a:pt x="258" y="817"/>
                    <a:pt x="0" y="1204"/>
                  </a:cubicBezTo>
                  <a:lnTo>
                    <a:pt x="0" y="1204"/>
                  </a:lnTo>
                  <a:cubicBezTo>
                    <a:pt x="215" y="860"/>
                    <a:pt x="215" y="430"/>
                    <a:pt x="258"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76"/>
            <p:cNvSpPr/>
            <p:nvPr/>
          </p:nvSpPr>
          <p:spPr>
            <a:xfrm>
              <a:off x="4551376" y="3304355"/>
              <a:ext cx="245402" cy="274880"/>
            </a:xfrm>
            <a:custGeom>
              <a:avLst/>
              <a:gdLst/>
              <a:ahLst/>
              <a:cxnLst/>
              <a:rect l="l" t="t" r="r" b="b"/>
              <a:pathLst>
                <a:path w="245402" h="274880" extrusionOk="0">
                  <a:moveTo>
                    <a:pt x="68797" y="27556"/>
                  </a:moveTo>
                  <a:cubicBezTo>
                    <a:pt x="69270" y="42688"/>
                    <a:pt x="72580" y="57649"/>
                    <a:pt x="78513" y="71578"/>
                  </a:cubicBezTo>
                  <a:cubicBezTo>
                    <a:pt x="80749" y="77425"/>
                    <a:pt x="84188" y="82713"/>
                    <a:pt x="88573" y="87184"/>
                  </a:cubicBezTo>
                  <a:cubicBezTo>
                    <a:pt x="93087" y="91655"/>
                    <a:pt x="99492" y="93718"/>
                    <a:pt x="105769" y="92730"/>
                  </a:cubicBezTo>
                  <a:cubicBezTo>
                    <a:pt x="96440" y="80391"/>
                    <a:pt x="91238" y="65430"/>
                    <a:pt x="90808" y="49997"/>
                  </a:cubicBezTo>
                  <a:cubicBezTo>
                    <a:pt x="97300" y="65645"/>
                    <a:pt x="103964" y="81595"/>
                    <a:pt x="114969" y="94449"/>
                  </a:cubicBezTo>
                  <a:cubicBezTo>
                    <a:pt x="123997" y="105455"/>
                    <a:pt x="136722" y="112763"/>
                    <a:pt x="150737" y="115085"/>
                  </a:cubicBezTo>
                  <a:cubicBezTo>
                    <a:pt x="154005" y="139632"/>
                    <a:pt x="162947" y="164868"/>
                    <a:pt x="156412" y="188599"/>
                  </a:cubicBezTo>
                  <a:cubicBezTo>
                    <a:pt x="152371" y="203430"/>
                    <a:pt x="142483" y="216543"/>
                    <a:pt x="140678" y="231589"/>
                  </a:cubicBezTo>
                  <a:cubicBezTo>
                    <a:pt x="139001" y="245991"/>
                    <a:pt x="144977" y="260436"/>
                    <a:pt x="143257" y="274881"/>
                  </a:cubicBezTo>
                  <a:lnTo>
                    <a:pt x="245403" y="246378"/>
                  </a:lnTo>
                  <a:lnTo>
                    <a:pt x="245403" y="246378"/>
                  </a:lnTo>
                  <a:cubicBezTo>
                    <a:pt x="244285" y="142384"/>
                    <a:pt x="229109" y="94234"/>
                    <a:pt x="206109" y="52920"/>
                  </a:cubicBezTo>
                  <a:lnTo>
                    <a:pt x="205551" y="51931"/>
                  </a:lnTo>
                  <a:cubicBezTo>
                    <a:pt x="193040" y="31769"/>
                    <a:pt x="174296" y="16163"/>
                    <a:pt x="152156" y="7565"/>
                  </a:cubicBezTo>
                  <a:cubicBezTo>
                    <a:pt x="125760" y="-990"/>
                    <a:pt x="97558" y="-2323"/>
                    <a:pt x="70474" y="3739"/>
                  </a:cubicBezTo>
                  <a:lnTo>
                    <a:pt x="70001" y="5931"/>
                  </a:lnTo>
                  <a:lnTo>
                    <a:pt x="70001" y="6705"/>
                  </a:lnTo>
                  <a:lnTo>
                    <a:pt x="68754" y="6189"/>
                  </a:lnTo>
                  <a:cubicBezTo>
                    <a:pt x="58436" y="772"/>
                    <a:pt x="51558" y="-5332"/>
                    <a:pt x="35436" y="8855"/>
                  </a:cubicBezTo>
                  <a:cubicBezTo>
                    <a:pt x="26065" y="17668"/>
                    <a:pt x="18498" y="28201"/>
                    <a:pt x="13167" y="39894"/>
                  </a:cubicBezTo>
                  <a:cubicBezTo>
                    <a:pt x="7493" y="50427"/>
                    <a:pt x="3322" y="61690"/>
                    <a:pt x="786" y="73384"/>
                  </a:cubicBezTo>
                  <a:cubicBezTo>
                    <a:pt x="-1621" y="88473"/>
                    <a:pt x="2119" y="139245"/>
                    <a:pt x="3752" y="155367"/>
                  </a:cubicBezTo>
                  <a:cubicBezTo>
                    <a:pt x="6031" y="141223"/>
                    <a:pt x="8051" y="98920"/>
                    <a:pt x="13554" y="87915"/>
                  </a:cubicBezTo>
                  <a:cubicBezTo>
                    <a:pt x="18584" y="77941"/>
                    <a:pt x="21508" y="65559"/>
                    <a:pt x="27010" y="55800"/>
                  </a:cubicBezTo>
                  <a:cubicBezTo>
                    <a:pt x="26838" y="55843"/>
                    <a:pt x="45281" y="24761"/>
                    <a:pt x="68797" y="27556"/>
                  </a:cubicBezTo>
                  <a:lnTo>
                    <a:pt x="68797" y="2755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76"/>
            <p:cNvSpPr/>
            <p:nvPr/>
          </p:nvSpPr>
          <p:spPr>
            <a:xfrm>
              <a:off x="4739601" y="3644317"/>
              <a:ext cx="68183" cy="75025"/>
            </a:xfrm>
            <a:custGeom>
              <a:avLst/>
              <a:gdLst/>
              <a:ahLst/>
              <a:cxnLst/>
              <a:rect l="l" t="t" r="r" b="b"/>
              <a:pathLst>
                <a:path w="68183" h="75025" extrusionOk="0">
                  <a:moveTo>
                    <a:pt x="129" y="75025"/>
                  </a:moveTo>
                  <a:cubicBezTo>
                    <a:pt x="-43" y="73606"/>
                    <a:pt x="-43" y="72145"/>
                    <a:pt x="129" y="70726"/>
                  </a:cubicBezTo>
                  <a:cubicBezTo>
                    <a:pt x="516" y="66814"/>
                    <a:pt x="1247" y="62945"/>
                    <a:pt x="2236" y="59162"/>
                  </a:cubicBezTo>
                  <a:cubicBezTo>
                    <a:pt x="8985" y="33582"/>
                    <a:pt x="27772" y="12904"/>
                    <a:pt x="52578" y="3704"/>
                  </a:cubicBezTo>
                  <a:cubicBezTo>
                    <a:pt x="56275" y="2371"/>
                    <a:pt x="60058" y="1296"/>
                    <a:pt x="63884" y="522"/>
                  </a:cubicBezTo>
                  <a:cubicBezTo>
                    <a:pt x="65303" y="136"/>
                    <a:pt x="66722" y="-37"/>
                    <a:pt x="68183" y="6"/>
                  </a:cubicBezTo>
                  <a:cubicBezTo>
                    <a:pt x="68183" y="350"/>
                    <a:pt x="62208" y="1253"/>
                    <a:pt x="53094" y="4950"/>
                  </a:cubicBezTo>
                  <a:cubicBezTo>
                    <a:pt x="29062" y="14580"/>
                    <a:pt x="10791" y="34700"/>
                    <a:pt x="3525" y="59549"/>
                  </a:cubicBezTo>
                  <a:cubicBezTo>
                    <a:pt x="817" y="69049"/>
                    <a:pt x="473" y="75025"/>
                    <a:pt x="129" y="750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76"/>
            <p:cNvSpPr/>
            <p:nvPr/>
          </p:nvSpPr>
          <p:spPr>
            <a:xfrm>
              <a:off x="4566348" y="3587533"/>
              <a:ext cx="148145" cy="173553"/>
            </a:xfrm>
            <a:custGeom>
              <a:avLst/>
              <a:gdLst/>
              <a:ahLst/>
              <a:cxnLst/>
              <a:rect l="l" t="t" r="r" b="b"/>
              <a:pathLst>
                <a:path w="148145" h="173553" extrusionOk="0">
                  <a:moveTo>
                    <a:pt x="148146" y="0"/>
                  </a:moveTo>
                  <a:cubicBezTo>
                    <a:pt x="148146" y="0"/>
                    <a:pt x="86712" y="46430"/>
                    <a:pt x="56791" y="41185"/>
                  </a:cubicBezTo>
                  <a:cubicBezTo>
                    <a:pt x="32802" y="36886"/>
                    <a:pt x="36929" y="516"/>
                    <a:pt x="36929" y="516"/>
                  </a:cubicBezTo>
                  <a:lnTo>
                    <a:pt x="25279" y="25709"/>
                  </a:lnTo>
                  <a:lnTo>
                    <a:pt x="0" y="126264"/>
                  </a:lnTo>
                  <a:lnTo>
                    <a:pt x="10619" y="173554"/>
                  </a:lnTo>
                  <a:lnTo>
                    <a:pt x="67710" y="138301"/>
                  </a:lnTo>
                  <a:lnTo>
                    <a:pt x="148146" y="0"/>
                  </a:lnTo>
                  <a:close/>
                </a:path>
              </a:pathLst>
            </a:custGeom>
            <a:solidFill>
              <a:srgbClr val="252E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76"/>
            <p:cNvSpPr/>
            <p:nvPr/>
          </p:nvSpPr>
          <p:spPr>
            <a:xfrm>
              <a:off x="4503668" y="3575194"/>
              <a:ext cx="323547" cy="499981"/>
            </a:xfrm>
            <a:custGeom>
              <a:avLst/>
              <a:gdLst/>
              <a:ahLst/>
              <a:cxnLst/>
              <a:rect l="l" t="t" r="r" b="b"/>
              <a:pathLst>
                <a:path w="323547" h="499981" extrusionOk="0">
                  <a:moveTo>
                    <a:pt x="323548" y="499982"/>
                  </a:moveTo>
                  <a:cubicBezTo>
                    <a:pt x="314047" y="428832"/>
                    <a:pt x="275656" y="342765"/>
                    <a:pt x="275656" y="342765"/>
                  </a:cubicBezTo>
                  <a:lnTo>
                    <a:pt x="300548" y="278880"/>
                  </a:lnTo>
                  <a:lnTo>
                    <a:pt x="307727" y="60875"/>
                  </a:lnTo>
                  <a:lnTo>
                    <a:pt x="238254" y="22398"/>
                  </a:lnTo>
                  <a:lnTo>
                    <a:pt x="222606" y="0"/>
                  </a:lnTo>
                  <a:lnTo>
                    <a:pt x="143417" y="83961"/>
                  </a:lnTo>
                  <a:lnTo>
                    <a:pt x="73084" y="151886"/>
                  </a:lnTo>
                  <a:cubicBezTo>
                    <a:pt x="74847" y="150209"/>
                    <a:pt x="87357" y="67925"/>
                    <a:pt x="87357" y="67925"/>
                  </a:cubicBezTo>
                  <a:lnTo>
                    <a:pt x="99953" y="11522"/>
                  </a:lnTo>
                  <a:lnTo>
                    <a:pt x="87314" y="31942"/>
                  </a:lnTo>
                  <a:cubicBezTo>
                    <a:pt x="87314" y="31942"/>
                    <a:pt x="7523" y="146899"/>
                    <a:pt x="1075" y="213234"/>
                  </a:cubicBezTo>
                  <a:cubicBezTo>
                    <a:pt x="-5374" y="279568"/>
                    <a:pt x="19303" y="348096"/>
                    <a:pt x="19303" y="348096"/>
                  </a:cubicBezTo>
                  <a:cubicBezTo>
                    <a:pt x="19303" y="348096"/>
                    <a:pt x="8383" y="454927"/>
                    <a:pt x="6921" y="499982"/>
                  </a:cubicBezTo>
                  <a:lnTo>
                    <a:pt x="323548" y="499982"/>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76"/>
            <p:cNvSpPr/>
            <p:nvPr/>
          </p:nvSpPr>
          <p:spPr>
            <a:xfrm>
              <a:off x="4524089" y="3623860"/>
              <a:ext cx="55372" cy="108336"/>
            </a:xfrm>
            <a:custGeom>
              <a:avLst/>
              <a:gdLst/>
              <a:ahLst/>
              <a:cxnLst/>
              <a:rect l="l" t="t" r="r" b="b"/>
              <a:pathLst>
                <a:path w="55372" h="108336" extrusionOk="0">
                  <a:moveTo>
                    <a:pt x="55372" y="0"/>
                  </a:moveTo>
                  <a:cubicBezTo>
                    <a:pt x="55372" y="0"/>
                    <a:pt x="25751" y="12596"/>
                    <a:pt x="16122" y="27729"/>
                  </a:cubicBezTo>
                  <a:cubicBezTo>
                    <a:pt x="6492" y="42862"/>
                    <a:pt x="0" y="108337"/>
                    <a:pt x="0" y="108337"/>
                  </a:cubicBezTo>
                  <a:lnTo>
                    <a:pt x="47032" y="29191"/>
                  </a:lnTo>
                  <a:lnTo>
                    <a:pt x="55372" y="0"/>
                  </a:lnTo>
                  <a:lnTo>
                    <a:pt x="55372" y="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76"/>
            <p:cNvSpPr/>
            <p:nvPr/>
          </p:nvSpPr>
          <p:spPr>
            <a:xfrm>
              <a:off x="4567724" y="3597464"/>
              <a:ext cx="174241" cy="135463"/>
            </a:xfrm>
            <a:custGeom>
              <a:avLst/>
              <a:gdLst/>
              <a:ahLst/>
              <a:cxnLst/>
              <a:rect l="l" t="t" r="r" b="b"/>
              <a:pathLst>
                <a:path w="174241" h="135463" extrusionOk="0">
                  <a:moveTo>
                    <a:pt x="11736" y="26396"/>
                  </a:moveTo>
                  <a:cubicBezTo>
                    <a:pt x="11779" y="27213"/>
                    <a:pt x="11779" y="27987"/>
                    <a:pt x="11736" y="28804"/>
                  </a:cubicBezTo>
                  <a:lnTo>
                    <a:pt x="11221" y="35768"/>
                  </a:lnTo>
                  <a:cubicBezTo>
                    <a:pt x="10705" y="42002"/>
                    <a:pt x="9974" y="50815"/>
                    <a:pt x="9071" y="61906"/>
                  </a:cubicBezTo>
                  <a:lnTo>
                    <a:pt x="9071" y="62207"/>
                  </a:lnTo>
                  <a:lnTo>
                    <a:pt x="8813" y="62207"/>
                  </a:lnTo>
                  <a:lnTo>
                    <a:pt x="860" y="66764"/>
                  </a:lnTo>
                  <a:lnTo>
                    <a:pt x="1161" y="66205"/>
                  </a:lnTo>
                  <a:cubicBezTo>
                    <a:pt x="2494" y="84520"/>
                    <a:pt x="4213" y="107820"/>
                    <a:pt x="6148" y="134217"/>
                  </a:cubicBezTo>
                  <a:lnTo>
                    <a:pt x="4987" y="133443"/>
                  </a:lnTo>
                  <a:lnTo>
                    <a:pt x="68183" y="110615"/>
                  </a:lnTo>
                  <a:lnTo>
                    <a:pt x="88389" y="103349"/>
                  </a:lnTo>
                  <a:lnTo>
                    <a:pt x="87787" y="104338"/>
                  </a:lnTo>
                  <a:cubicBezTo>
                    <a:pt x="86798" y="97417"/>
                    <a:pt x="85809" y="90624"/>
                    <a:pt x="84864" y="83961"/>
                  </a:cubicBezTo>
                  <a:lnTo>
                    <a:pt x="84649" y="82499"/>
                  </a:lnTo>
                  <a:lnTo>
                    <a:pt x="86067" y="82972"/>
                  </a:lnTo>
                  <a:lnTo>
                    <a:pt x="110099" y="91570"/>
                  </a:lnTo>
                  <a:lnTo>
                    <a:pt x="109110" y="91914"/>
                  </a:lnTo>
                  <a:cubicBezTo>
                    <a:pt x="128069" y="64959"/>
                    <a:pt x="144234" y="41959"/>
                    <a:pt x="155798" y="25579"/>
                  </a:cubicBezTo>
                  <a:lnTo>
                    <a:pt x="169254" y="6664"/>
                  </a:lnTo>
                  <a:cubicBezTo>
                    <a:pt x="170802" y="4600"/>
                    <a:pt x="172006" y="2923"/>
                    <a:pt x="172908" y="1676"/>
                  </a:cubicBezTo>
                  <a:cubicBezTo>
                    <a:pt x="173338" y="1075"/>
                    <a:pt x="173768" y="516"/>
                    <a:pt x="174241" y="0"/>
                  </a:cubicBezTo>
                  <a:cubicBezTo>
                    <a:pt x="173940" y="645"/>
                    <a:pt x="173596" y="1290"/>
                    <a:pt x="173166" y="1849"/>
                  </a:cubicBezTo>
                  <a:lnTo>
                    <a:pt x="169727" y="6964"/>
                  </a:lnTo>
                  <a:cubicBezTo>
                    <a:pt x="166632" y="11564"/>
                    <a:pt x="162204" y="18013"/>
                    <a:pt x="156830" y="26138"/>
                  </a:cubicBezTo>
                  <a:lnTo>
                    <a:pt x="110400" y="92989"/>
                  </a:lnTo>
                  <a:lnTo>
                    <a:pt x="110056" y="93505"/>
                  </a:lnTo>
                  <a:lnTo>
                    <a:pt x="109411" y="93290"/>
                  </a:lnTo>
                  <a:lnTo>
                    <a:pt x="85336" y="84691"/>
                  </a:lnTo>
                  <a:lnTo>
                    <a:pt x="86497" y="83703"/>
                  </a:lnTo>
                  <a:cubicBezTo>
                    <a:pt x="87486" y="90366"/>
                    <a:pt x="88475" y="97159"/>
                    <a:pt x="89507" y="104080"/>
                  </a:cubicBezTo>
                  <a:lnTo>
                    <a:pt x="89507" y="104811"/>
                  </a:lnTo>
                  <a:lnTo>
                    <a:pt x="88819" y="105069"/>
                  </a:lnTo>
                  <a:lnTo>
                    <a:pt x="68613" y="112334"/>
                  </a:lnTo>
                  <a:lnTo>
                    <a:pt x="5374" y="135077"/>
                  </a:lnTo>
                  <a:lnTo>
                    <a:pt x="4299" y="135463"/>
                  </a:lnTo>
                  <a:lnTo>
                    <a:pt x="4299" y="134346"/>
                  </a:lnTo>
                  <a:cubicBezTo>
                    <a:pt x="2536" y="107906"/>
                    <a:pt x="1032" y="84606"/>
                    <a:pt x="0" y="66292"/>
                  </a:cubicBezTo>
                  <a:lnTo>
                    <a:pt x="0" y="65948"/>
                  </a:lnTo>
                  <a:lnTo>
                    <a:pt x="344" y="65948"/>
                  </a:lnTo>
                  <a:lnTo>
                    <a:pt x="8383" y="61648"/>
                  </a:lnTo>
                  <a:lnTo>
                    <a:pt x="8082" y="62078"/>
                  </a:lnTo>
                  <a:cubicBezTo>
                    <a:pt x="9243" y="51030"/>
                    <a:pt x="10146" y="42174"/>
                    <a:pt x="10791" y="35983"/>
                  </a:cubicBezTo>
                  <a:cubicBezTo>
                    <a:pt x="11092" y="33060"/>
                    <a:pt x="11350" y="30738"/>
                    <a:pt x="11565" y="29061"/>
                  </a:cubicBezTo>
                  <a:cubicBezTo>
                    <a:pt x="11565" y="28159"/>
                    <a:pt x="11565" y="27256"/>
                    <a:pt x="11736" y="26396"/>
                  </a:cubicBezTo>
                  <a:lnTo>
                    <a:pt x="11736" y="2639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76"/>
            <p:cNvSpPr/>
            <p:nvPr/>
          </p:nvSpPr>
          <p:spPr>
            <a:xfrm>
              <a:off x="4501689" y="3639509"/>
              <a:ext cx="68958" cy="376469"/>
            </a:xfrm>
            <a:custGeom>
              <a:avLst/>
              <a:gdLst/>
              <a:ahLst/>
              <a:cxnLst/>
              <a:rect l="l" t="t" r="r" b="b"/>
              <a:pathLst>
                <a:path w="68958" h="376469" extrusionOk="0">
                  <a:moveTo>
                    <a:pt x="20938" y="376469"/>
                  </a:moveTo>
                  <a:cubicBezTo>
                    <a:pt x="20895" y="375910"/>
                    <a:pt x="20895" y="375352"/>
                    <a:pt x="20938" y="374793"/>
                  </a:cubicBezTo>
                  <a:lnTo>
                    <a:pt x="20938" y="369935"/>
                  </a:lnTo>
                  <a:cubicBezTo>
                    <a:pt x="20938" y="365636"/>
                    <a:pt x="20938" y="359273"/>
                    <a:pt x="20637" y="351406"/>
                  </a:cubicBezTo>
                  <a:cubicBezTo>
                    <a:pt x="20637" y="335284"/>
                    <a:pt x="20250" y="312714"/>
                    <a:pt x="19992" y="285071"/>
                  </a:cubicBezTo>
                  <a:lnTo>
                    <a:pt x="19992" y="285286"/>
                  </a:lnTo>
                  <a:cubicBezTo>
                    <a:pt x="15693" y="270669"/>
                    <a:pt x="12082" y="254462"/>
                    <a:pt x="8470" y="237094"/>
                  </a:cubicBezTo>
                  <a:cubicBezTo>
                    <a:pt x="6665" y="228496"/>
                    <a:pt x="4988" y="219467"/>
                    <a:pt x="3354" y="210267"/>
                  </a:cubicBezTo>
                  <a:cubicBezTo>
                    <a:pt x="1506" y="200853"/>
                    <a:pt x="431" y="191308"/>
                    <a:pt x="87" y="181722"/>
                  </a:cubicBezTo>
                  <a:cubicBezTo>
                    <a:pt x="-687" y="156099"/>
                    <a:pt x="3698" y="130563"/>
                    <a:pt x="12984" y="106660"/>
                  </a:cubicBezTo>
                  <a:lnTo>
                    <a:pt x="12984" y="106660"/>
                  </a:lnTo>
                  <a:cubicBezTo>
                    <a:pt x="18530" y="91355"/>
                    <a:pt x="25108" y="76438"/>
                    <a:pt x="32760" y="62036"/>
                  </a:cubicBezTo>
                  <a:cubicBezTo>
                    <a:pt x="39467" y="49138"/>
                    <a:pt x="45657" y="37832"/>
                    <a:pt x="51160" y="28632"/>
                  </a:cubicBezTo>
                  <a:cubicBezTo>
                    <a:pt x="56663" y="19432"/>
                    <a:pt x="60962" y="12252"/>
                    <a:pt x="64057" y="7395"/>
                  </a:cubicBezTo>
                  <a:lnTo>
                    <a:pt x="67626" y="1849"/>
                  </a:lnTo>
                  <a:cubicBezTo>
                    <a:pt x="68012" y="1204"/>
                    <a:pt x="68442" y="559"/>
                    <a:pt x="68958" y="0"/>
                  </a:cubicBezTo>
                  <a:cubicBezTo>
                    <a:pt x="68657" y="688"/>
                    <a:pt x="68271" y="1333"/>
                    <a:pt x="67884" y="1978"/>
                  </a:cubicBezTo>
                  <a:lnTo>
                    <a:pt x="64530" y="7695"/>
                  </a:lnTo>
                  <a:cubicBezTo>
                    <a:pt x="61564" y="12639"/>
                    <a:pt x="57308" y="19905"/>
                    <a:pt x="52063" y="29191"/>
                  </a:cubicBezTo>
                  <a:cubicBezTo>
                    <a:pt x="46818" y="38477"/>
                    <a:pt x="40627" y="49697"/>
                    <a:pt x="34050" y="62724"/>
                  </a:cubicBezTo>
                  <a:cubicBezTo>
                    <a:pt x="26570" y="77082"/>
                    <a:pt x="20078" y="91957"/>
                    <a:pt x="14618" y="107219"/>
                  </a:cubicBezTo>
                  <a:lnTo>
                    <a:pt x="14618" y="107219"/>
                  </a:lnTo>
                  <a:cubicBezTo>
                    <a:pt x="5547" y="130907"/>
                    <a:pt x="1248" y="156185"/>
                    <a:pt x="2022" y="181550"/>
                  </a:cubicBezTo>
                  <a:cubicBezTo>
                    <a:pt x="2366" y="191051"/>
                    <a:pt x="3441" y="200466"/>
                    <a:pt x="5246" y="209794"/>
                  </a:cubicBezTo>
                  <a:cubicBezTo>
                    <a:pt x="6880" y="218994"/>
                    <a:pt x="8556" y="227937"/>
                    <a:pt x="10319" y="236621"/>
                  </a:cubicBezTo>
                  <a:cubicBezTo>
                    <a:pt x="13844" y="253817"/>
                    <a:pt x="17498" y="270196"/>
                    <a:pt x="21582" y="284727"/>
                  </a:cubicBezTo>
                  <a:lnTo>
                    <a:pt x="21582" y="284727"/>
                  </a:lnTo>
                  <a:lnTo>
                    <a:pt x="21582" y="374449"/>
                  </a:lnTo>
                  <a:cubicBezTo>
                    <a:pt x="21454" y="375137"/>
                    <a:pt x="21239" y="375824"/>
                    <a:pt x="20938" y="376469"/>
                  </a:cubicBezTo>
                  <a:lnTo>
                    <a:pt x="20938" y="37646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76"/>
            <p:cNvSpPr/>
            <p:nvPr/>
          </p:nvSpPr>
          <p:spPr>
            <a:xfrm>
              <a:off x="4738784" y="3747630"/>
              <a:ext cx="62551" cy="123555"/>
            </a:xfrm>
            <a:custGeom>
              <a:avLst/>
              <a:gdLst/>
              <a:ahLst/>
              <a:cxnLst/>
              <a:rect l="l" t="t" r="r" b="b"/>
              <a:pathLst>
                <a:path w="62551" h="123555" extrusionOk="0">
                  <a:moveTo>
                    <a:pt x="62551" y="123555"/>
                  </a:moveTo>
                  <a:cubicBezTo>
                    <a:pt x="23860" y="95869"/>
                    <a:pt x="645" y="47591"/>
                    <a:pt x="0" y="0"/>
                  </a:cubicBezTo>
                  <a:lnTo>
                    <a:pt x="62551" y="123555"/>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9" name="Google Shape;1429;p76"/>
            <p:cNvSpPr/>
            <p:nvPr/>
          </p:nvSpPr>
          <p:spPr>
            <a:xfrm>
              <a:off x="4707229" y="3623602"/>
              <a:ext cx="218261" cy="451531"/>
            </a:xfrm>
            <a:custGeom>
              <a:avLst/>
              <a:gdLst/>
              <a:ahLst/>
              <a:cxnLst/>
              <a:rect l="l" t="t" r="r" b="b"/>
              <a:pathLst>
                <a:path w="218261" h="451531" extrusionOk="0">
                  <a:moveTo>
                    <a:pt x="76738" y="0"/>
                  </a:moveTo>
                  <a:cubicBezTo>
                    <a:pt x="76738" y="0"/>
                    <a:pt x="109798" y="6449"/>
                    <a:pt x="122824" y="34780"/>
                  </a:cubicBezTo>
                  <a:cubicBezTo>
                    <a:pt x="135850" y="63110"/>
                    <a:pt x="212116" y="264178"/>
                    <a:pt x="216415" y="278752"/>
                  </a:cubicBezTo>
                  <a:cubicBezTo>
                    <a:pt x="222519" y="299516"/>
                    <a:pt x="212503" y="329395"/>
                    <a:pt x="200766" y="345473"/>
                  </a:cubicBezTo>
                  <a:cubicBezTo>
                    <a:pt x="184172" y="368172"/>
                    <a:pt x="119987" y="451531"/>
                    <a:pt x="119987" y="451531"/>
                  </a:cubicBezTo>
                  <a:lnTo>
                    <a:pt x="0" y="451531"/>
                  </a:lnTo>
                  <a:lnTo>
                    <a:pt x="109153" y="280213"/>
                  </a:lnTo>
                  <a:lnTo>
                    <a:pt x="31985" y="121148"/>
                  </a:lnTo>
                  <a:cubicBezTo>
                    <a:pt x="31985" y="121148"/>
                    <a:pt x="37703" y="11651"/>
                    <a:pt x="76738" y="0"/>
                  </a:cubicBezTo>
                  <a:lnTo>
                    <a:pt x="76738" y="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0" name="Google Shape;1430;p76"/>
            <p:cNvSpPr/>
            <p:nvPr/>
          </p:nvSpPr>
          <p:spPr>
            <a:xfrm>
              <a:off x="4819564" y="3903157"/>
              <a:ext cx="46171" cy="21895"/>
            </a:xfrm>
            <a:custGeom>
              <a:avLst/>
              <a:gdLst/>
              <a:ahLst/>
              <a:cxnLst/>
              <a:rect l="l" t="t" r="r" b="b"/>
              <a:pathLst>
                <a:path w="46171" h="21895" extrusionOk="0">
                  <a:moveTo>
                    <a:pt x="46172" y="21895"/>
                  </a:moveTo>
                  <a:cubicBezTo>
                    <a:pt x="39121" y="17037"/>
                    <a:pt x="31813" y="12566"/>
                    <a:pt x="24204" y="8611"/>
                  </a:cubicBezTo>
                  <a:cubicBezTo>
                    <a:pt x="16293" y="5258"/>
                    <a:pt x="8211" y="2377"/>
                    <a:pt x="0" y="13"/>
                  </a:cubicBezTo>
                  <a:cubicBezTo>
                    <a:pt x="2579" y="-73"/>
                    <a:pt x="5116" y="271"/>
                    <a:pt x="7566" y="1002"/>
                  </a:cubicBezTo>
                  <a:cubicBezTo>
                    <a:pt x="13585" y="2334"/>
                    <a:pt x="19432" y="4355"/>
                    <a:pt x="24978" y="7020"/>
                  </a:cubicBezTo>
                  <a:cubicBezTo>
                    <a:pt x="30566" y="9686"/>
                    <a:pt x="35811" y="12910"/>
                    <a:pt x="40669" y="16736"/>
                  </a:cubicBezTo>
                  <a:cubicBezTo>
                    <a:pt x="42776" y="18155"/>
                    <a:pt x="44624" y="19918"/>
                    <a:pt x="46172" y="21895"/>
                  </a:cubicBezTo>
                  <a:lnTo>
                    <a:pt x="46172" y="2189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76"/>
            <p:cNvSpPr/>
            <p:nvPr/>
          </p:nvSpPr>
          <p:spPr>
            <a:xfrm>
              <a:off x="4819649" y="3890702"/>
              <a:ext cx="41701" cy="11651"/>
            </a:xfrm>
            <a:custGeom>
              <a:avLst/>
              <a:gdLst/>
              <a:ahLst/>
              <a:cxnLst/>
              <a:rect l="l" t="t" r="r" b="b"/>
              <a:pathLst>
                <a:path w="41701" h="11651" extrusionOk="0">
                  <a:moveTo>
                    <a:pt x="41701" y="603"/>
                  </a:moveTo>
                  <a:cubicBezTo>
                    <a:pt x="34479" y="1290"/>
                    <a:pt x="27299" y="2408"/>
                    <a:pt x="20206" y="3956"/>
                  </a:cubicBezTo>
                  <a:cubicBezTo>
                    <a:pt x="13327" y="6105"/>
                    <a:pt x="6578" y="8685"/>
                    <a:pt x="0" y="11651"/>
                  </a:cubicBezTo>
                  <a:cubicBezTo>
                    <a:pt x="5761" y="7008"/>
                    <a:pt x="12510" y="3741"/>
                    <a:pt x="19733" y="2150"/>
                  </a:cubicBezTo>
                  <a:cubicBezTo>
                    <a:pt x="26826" y="-42"/>
                    <a:pt x="34350" y="-558"/>
                    <a:pt x="41701" y="60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76"/>
            <p:cNvSpPr/>
            <p:nvPr/>
          </p:nvSpPr>
          <p:spPr>
            <a:xfrm>
              <a:off x="4739601" y="3644317"/>
              <a:ext cx="68183" cy="75025"/>
            </a:xfrm>
            <a:custGeom>
              <a:avLst/>
              <a:gdLst/>
              <a:ahLst/>
              <a:cxnLst/>
              <a:rect l="l" t="t" r="r" b="b"/>
              <a:pathLst>
                <a:path w="68183" h="75025" extrusionOk="0">
                  <a:moveTo>
                    <a:pt x="129" y="75025"/>
                  </a:moveTo>
                  <a:cubicBezTo>
                    <a:pt x="-43" y="73606"/>
                    <a:pt x="-43" y="72145"/>
                    <a:pt x="129" y="70726"/>
                  </a:cubicBezTo>
                  <a:cubicBezTo>
                    <a:pt x="516" y="66814"/>
                    <a:pt x="1247" y="62945"/>
                    <a:pt x="2236" y="59162"/>
                  </a:cubicBezTo>
                  <a:cubicBezTo>
                    <a:pt x="8985" y="33582"/>
                    <a:pt x="27772" y="12904"/>
                    <a:pt x="52578" y="3704"/>
                  </a:cubicBezTo>
                  <a:cubicBezTo>
                    <a:pt x="56275" y="2371"/>
                    <a:pt x="60058" y="1296"/>
                    <a:pt x="63884" y="522"/>
                  </a:cubicBezTo>
                  <a:cubicBezTo>
                    <a:pt x="65303" y="136"/>
                    <a:pt x="66722" y="-37"/>
                    <a:pt x="68183" y="6"/>
                  </a:cubicBezTo>
                  <a:cubicBezTo>
                    <a:pt x="68183" y="350"/>
                    <a:pt x="62208" y="1253"/>
                    <a:pt x="53094" y="4950"/>
                  </a:cubicBezTo>
                  <a:cubicBezTo>
                    <a:pt x="29062" y="14580"/>
                    <a:pt x="10791" y="34700"/>
                    <a:pt x="3525" y="59549"/>
                  </a:cubicBezTo>
                  <a:cubicBezTo>
                    <a:pt x="817" y="69049"/>
                    <a:pt x="473" y="75025"/>
                    <a:pt x="129" y="750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76"/>
            <p:cNvSpPr/>
            <p:nvPr/>
          </p:nvSpPr>
          <p:spPr>
            <a:xfrm>
              <a:off x="4572883" y="3681467"/>
              <a:ext cx="104553" cy="50384"/>
            </a:xfrm>
            <a:custGeom>
              <a:avLst/>
              <a:gdLst/>
              <a:ahLst/>
              <a:cxnLst/>
              <a:rect l="l" t="t" r="r" b="b"/>
              <a:pathLst>
                <a:path w="104553" h="50384" extrusionOk="0">
                  <a:moveTo>
                    <a:pt x="104553" y="8469"/>
                  </a:moveTo>
                  <a:lnTo>
                    <a:pt x="84821" y="7867"/>
                  </a:lnTo>
                  <a:lnTo>
                    <a:pt x="88905" y="27815"/>
                  </a:lnTo>
                  <a:lnTo>
                    <a:pt x="0" y="50385"/>
                  </a:lnTo>
                  <a:lnTo>
                    <a:pt x="83445" y="20335"/>
                  </a:lnTo>
                  <a:lnTo>
                    <a:pt x="80478" y="0"/>
                  </a:lnTo>
                  <a:lnTo>
                    <a:pt x="104553" y="8469"/>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4" name="Google Shape;1434;p76"/>
            <p:cNvSpPr/>
            <p:nvPr/>
          </p:nvSpPr>
          <p:spPr>
            <a:xfrm>
              <a:off x="4719954" y="3580252"/>
              <a:ext cx="31554" cy="97561"/>
            </a:xfrm>
            <a:custGeom>
              <a:avLst/>
              <a:gdLst/>
              <a:ahLst/>
              <a:cxnLst/>
              <a:rect l="l" t="t" r="r" b="b"/>
              <a:pathLst>
                <a:path w="31554" h="97561" extrusionOk="0">
                  <a:moveTo>
                    <a:pt x="4815" y="97561"/>
                  </a:moveTo>
                  <a:lnTo>
                    <a:pt x="0" y="95541"/>
                  </a:lnTo>
                  <a:cubicBezTo>
                    <a:pt x="0" y="95283"/>
                    <a:pt x="10877" y="69446"/>
                    <a:pt x="21495" y="42060"/>
                  </a:cubicBezTo>
                  <a:cubicBezTo>
                    <a:pt x="25322" y="33634"/>
                    <a:pt x="26912" y="24348"/>
                    <a:pt x="26009" y="15148"/>
                  </a:cubicBezTo>
                  <a:cubicBezTo>
                    <a:pt x="24849" y="9001"/>
                    <a:pt x="19346" y="4659"/>
                    <a:pt x="13112" y="5003"/>
                  </a:cubicBezTo>
                  <a:lnTo>
                    <a:pt x="9845" y="274"/>
                  </a:lnTo>
                  <a:cubicBezTo>
                    <a:pt x="19561" y="-1403"/>
                    <a:pt x="28933" y="4788"/>
                    <a:pt x="31254" y="14374"/>
                  </a:cubicBezTo>
                  <a:cubicBezTo>
                    <a:pt x="32286" y="24520"/>
                    <a:pt x="30652" y="34752"/>
                    <a:pt x="26482" y="44038"/>
                  </a:cubicBezTo>
                  <a:cubicBezTo>
                    <a:pt x="15692" y="71423"/>
                    <a:pt x="4901" y="97303"/>
                    <a:pt x="4815" y="97561"/>
                  </a:cubicBezTo>
                  <a:lnTo>
                    <a:pt x="4815" y="97561"/>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5" name="Google Shape;1435;p76"/>
            <p:cNvSpPr/>
            <p:nvPr/>
          </p:nvSpPr>
          <p:spPr>
            <a:xfrm>
              <a:off x="4671074" y="3672393"/>
              <a:ext cx="72334" cy="65822"/>
            </a:xfrm>
            <a:custGeom>
              <a:avLst/>
              <a:gdLst/>
              <a:ahLst/>
              <a:cxnLst/>
              <a:rect l="l" t="t" r="r" b="b"/>
              <a:pathLst>
                <a:path w="72334" h="65822" extrusionOk="0">
                  <a:moveTo>
                    <a:pt x="61477" y="65822"/>
                  </a:moveTo>
                  <a:lnTo>
                    <a:pt x="54813" y="63243"/>
                  </a:lnTo>
                  <a:cubicBezTo>
                    <a:pt x="60273" y="49228"/>
                    <a:pt x="67710" y="24551"/>
                    <a:pt x="64529" y="17372"/>
                  </a:cubicBezTo>
                  <a:cubicBezTo>
                    <a:pt x="61348" y="12299"/>
                    <a:pt x="56146" y="8860"/>
                    <a:pt x="50213" y="7914"/>
                  </a:cubicBezTo>
                  <a:cubicBezTo>
                    <a:pt x="42991" y="5979"/>
                    <a:pt x="35252" y="7570"/>
                    <a:pt x="29363" y="12213"/>
                  </a:cubicBezTo>
                  <a:cubicBezTo>
                    <a:pt x="21753" y="18619"/>
                    <a:pt x="10275" y="41361"/>
                    <a:pt x="6492" y="49572"/>
                  </a:cubicBezTo>
                  <a:lnTo>
                    <a:pt x="0" y="46606"/>
                  </a:lnTo>
                  <a:cubicBezTo>
                    <a:pt x="602" y="45316"/>
                    <a:pt x="14402" y="15523"/>
                    <a:pt x="24763" y="6753"/>
                  </a:cubicBezTo>
                  <a:cubicBezTo>
                    <a:pt x="32372" y="691"/>
                    <a:pt x="42346" y="-1458"/>
                    <a:pt x="51761" y="992"/>
                  </a:cubicBezTo>
                  <a:cubicBezTo>
                    <a:pt x="59843" y="2325"/>
                    <a:pt x="66937" y="7269"/>
                    <a:pt x="70978" y="14406"/>
                  </a:cubicBezTo>
                  <a:cubicBezTo>
                    <a:pt x="76395" y="26142"/>
                    <a:pt x="64013" y="59288"/>
                    <a:pt x="61477" y="6582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76"/>
            <p:cNvSpPr/>
            <p:nvPr/>
          </p:nvSpPr>
          <p:spPr>
            <a:xfrm>
              <a:off x="4636896" y="3734389"/>
              <a:ext cx="94880" cy="112205"/>
            </a:xfrm>
            <a:custGeom>
              <a:avLst/>
              <a:gdLst/>
              <a:ahLst/>
              <a:cxnLst/>
              <a:rect l="l" t="t" r="r" b="b"/>
              <a:pathLst>
                <a:path w="94880" h="112205" extrusionOk="0">
                  <a:moveTo>
                    <a:pt x="24032" y="112206"/>
                  </a:moveTo>
                  <a:cubicBezTo>
                    <a:pt x="15821" y="112206"/>
                    <a:pt x="7739" y="107906"/>
                    <a:pt x="0" y="99050"/>
                  </a:cubicBezTo>
                  <a:lnTo>
                    <a:pt x="2537" y="96686"/>
                  </a:lnTo>
                  <a:cubicBezTo>
                    <a:pt x="11135" y="106316"/>
                    <a:pt x="19733" y="110142"/>
                    <a:pt x="28589" y="108079"/>
                  </a:cubicBezTo>
                  <a:cubicBezTo>
                    <a:pt x="64099" y="99738"/>
                    <a:pt x="91183" y="989"/>
                    <a:pt x="91441" y="0"/>
                  </a:cubicBezTo>
                  <a:lnTo>
                    <a:pt x="94880" y="903"/>
                  </a:lnTo>
                  <a:cubicBezTo>
                    <a:pt x="93763" y="5202"/>
                    <a:pt x="66980" y="102705"/>
                    <a:pt x="29406" y="111561"/>
                  </a:cubicBezTo>
                  <a:cubicBezTo>
                    <a:pt x="27643" y="111991"/>
                    <a:pt x="25837" y="112206"/>
                    <a:pt x="24032" y="112206"/>
                  </a:cubicBezTo>
                  <a:lnTo>
                    <a:pt x="24032" y="11220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76"/>
            <p:cNvSpPr/>
            <p:nvPr/>
          </p:nvSpPr>
          <p:spPr>
            <a:xfrm>
              <a:off x="4628187" y="3822869"/>
              <a:ext cx="16829" cy="15936"/>
            </a:xfrm>
            <a:custGeom>
              <a:avLst/>
              <a:gdLst/>
              <a:ahLst/>
              <a:cxnLst/>
              <a:rect l="l" t="t" r="r" b="b"/>
              <a:pathLst>
                <a:path w="16829" h="15936" extrusionOk="0">
                  <a:moveTo>
                    <a:pt x="15544" y="14741"/>
                  </a:moveTo>
                  <a:lnTo>
                    <a:pt x="15544" y="14741"/>
                  </a:lnTo>
                  <a:cubicBezTo>
                    <a:pt x="14040" y="16202"/>
                    <a:pt x="11675" y="16331"/>
                    <a:pt x="9999" y="15085"/>
                  </a:cubicBezTo>
                  <a:lnTo>
                    <a:pt x="2303" y="9367"/>
                  </a:lnTo>
                  <a:cubicBezTo>
                    <a:pt x="-61" y="7819"/>
                    <a:pt x="-706" y="4638"/>
                    <a:pt x="842" y="2273"/>
                  </a:cubicBezTo>
                  <a:lnTo>
                    <a:pt x="842" y="2273"/>
                  </a:lnTo>
                  <a:cubicBezTo>
                    <a:pt x="2432" y="-91"/>
                    <a:pt x="5570" y="-693"/>
                    <a:pt x="7935" y="855"/>
                  </a:cubicBezTo>
                  <a:cubicBezTo>
                    <a:pt x="8193" y="1027"/>
                    <a:pt x="8451" y="1242"/>
                    <a:pt x="8709" y="1500"/>
                  </a:cubicBezTo>
                  <a:lnTo>
                    <a:pt x="15630" y="8722"/>
                  </a:lnTo>
                  <a:cubicBezTo>
                    <a:pt x="17264" y="10399"/>
                    <a:pt x="17221" y="13107"/>
                    <a:pt x="15544" y="1474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8" name="Google Shape;1438;p76"/>
            <p:cNvSpPr/>
            <p:nvPr/>
          </p:nvSpPr>
          <p:spPr>
            <a:xfrm>
              <a:off x="4645229" y="3719643"/>
              <a:ext cx="37709" cy="130259"/>
            </a:xfrm>
            <a:custGeom>
              <a:avLst/>
              <a:gdLst/>
              <a:ahLst/>
              <a:cxnLst/>
              <a:rect l="l" t="t" r="r" b="b"/>
              <a:pathLst>
                <a:path w="37709" h="130259" extrusionOk="0">
                  <a:moveTo>
                    <a:pt x="30616" y="130176"/>
                  </a:moveTo>
                  <a:cubicBezTo>
                    <a:pt x="21201" y="130907"/>
                    <a:pt x="12087" y="126822"/>
                    <a:pt x="6370" y="119342"/>
                  </a:cubicBezTo>
                  <a:cubicBezTo>
                    <a:pt x="-15470" y="88690"/>
                    <a:pt x="25715" y="3611"/>
                    <a:pt x="27478" y="0"/>
                  </a:cubicBezTo>
                  <a:lnTo>
                    <a:pt x="30702" y="1591"/>
                  </a:lnTo>
                  <a:cubicBezTo>
                    <a:pt x="30272" y="2450"/>
                    <a:pt x="-11342" y="88346"/>
                    <a:pt x="9207" y="117278"/>
                  </a:cubicBezTo>
                  <a:cubicBezTo>
                    <a:pt x="14581" y="124802"/>
                    <a:pt x="24039" y="127811"/>
                    <a:pt x="37280" y="126178"/>
                  </a:cubicBezTo>
                  <a:lnTo>
                    <a:pt x="37710" y="129703"/>
                  </a:lnTo>
                  <a:cubicBezTo>
                    <a:pt x="35345" y="130004"/>
                    <a:pt x="32981" y="130176"/>
                    <a:pt x="30616" y="130176"/>
                  </a:cubicBezTo>
                  <a:lnTo>
                    <a:pt x="30616" y="13017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76"/>
            <p:cNvSpPr/>
            <p:nvPr/>
          </p:nvSpPr>
          <p:spPr>
            <a:xfrm>
              <a:off x="4675198" y="3842607"/>
              <a:ext cx="19312" cy="10098"/>
            </a:xfrm>
            <a:custGeom>
              <a:avLst/>
              <a:gdLst/>
              <a:ahLst/>
              <a:cxnLst/>
              <a:rect l="l" t="t" r="r" b="b"/>
              <a:pathLst>
                <a:path w="19312" h="10098" extrusionOk="0">
                  <a:moveTo>
                    <a:pt x="3" y="5277"/>
                  </a:moveTo>
                  <a:lnTo>
                    <a:pt x="3" y="5277"/>
                  </a:lnTo>
                  <a:cubicBezTo>
                    <a:pt x="175" y="7384"/>
                    <a:pt x="1809" y="9060"/>
                    <a:pt x="3915" y="9232"/>
                  </a:cubicBezTo>
                  <a:lnTo>
                    <a:pt x="13502" y="10049"/>
                  </a:lnTo>
                  <a:cubicBezTo>
                    <a:pt x="16296" y="10436"/>
                    <a:pt x="18833" y="8502"/>
                    <a:pt x="19263" y="5750"/>
                  </a:cubicBezTo>
                  <a:lnTo>
                    <a:pt x="19263" y="5750"/>
                  </a:lnTo>
                  <a:cubicBezTo>
                    <a:pt x="19650" y="2956"/>
                    <a:pt x="17715" y="419"/>
                    <a:pt x="14921" y="32"/>
                  </a:cubicBezTo>
                  <a:cubicBezTo>
                    <a:pt x="14577" y="-11"/>
                    <a:pt x="14233" y="-11"/>
                    <a:pt x="13889" y="32"/>
                  </a:cubicBezTo>
                  <a:lnTo>
                    <a:pt x="3915" y="849"/>
                  </a:lnTo>
                  <a:cubicBezTo>
                    <a:pt x="1637" y="1064"/>
                    <a:pt x="-83" y="3042"/>
                    <a:pt x="3" y="5320"/>
                  </a:cubicBezTo>
                  <a:lnTo>
                    <a:pt x="3" y="532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76"/>
            <p:cNvSpPr/>
            <p:nvPr/>
          </p:nvSpPr>
          <p:spPr>
            <a:xfrm>
              <a:off x="4476154" y="3736495"/>
              <a:ext cx="55801" cy="55802"/>
            </a:xfrm>
            <a:custGeom>
              <a:avLst/>
              <a:gdLst/>
              <a:ahLst/>
              <a:cxnLst/>
              <a:rect l="l" t="t" r="r" b="b"/>
              <a:pathLst>
                <a:path w="55801" h="55802" extrusionOk="0">
                  <a:moveTo>
                    <a:pt x="55802" y="27901"/>
                  </a:moveTo>
                  <a:cubicBezTo>
                    <a:pt x="55802" y="43292"/>
                    <a:pt x="43292" y="55802"/>
                    <a:pt x="27901" y="55802"/>
                  </a:cubicBezTo>
                  <a:cubicBezTo>
                    <a:pt x="12510" y="55802"/>
                    <a:pt x="0" y="43292"/>
                    <a:pt x="0" y="27901"/>
                  </a:cubicBezTo>
                  <a:cubicBezTo>
                    <a:pt x="0" y="12511"/>
                    <a:pt x="12381" y="130"/>
                    <a:pt x="27686" y="0"/>
                  </a:cubicBezTo>
                  <a:cubicBezTo>
                    <a:pt x="43120" y="-86"/>
                    <a:pt x="55716" y="12339"/>
                    <a:pt x="55802" y="27773"/>
                  </a:cubicBezTo>
                  <a:lnTo>
                    <a:pt x="55802" y="27901"/>
                  </a:lnTo>
                  <a:lnTo>
                    <a:pt x="55802" y="2790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76"/>
            <p:cNvSpPr/>
            <p:nvPr/>
          </p:nvSpPr>
          <p:spPr>
            <a:xfrm>
              <a:off x="4476154" y="3736495"/>
              <a:ext cx="55801" cy="55802"/>
            </a:xfrm>
            <a:custGeom>
              <a:avLst/>
              <a:gdLst/>
              <a:ahLst/>
              <a:cxnLst/>
              <a:rect l="l" t="t" r="r" b="b"/>
              <a:pathLst>
                <a:path w="55801" h="55802" extrusionOk="0">
                  <a:moveTo>
                    <a:pt x="55802" y="27901"/>
                  </a:moveTo>
                  <a:cubicBezTo>
                    <a:pt x="55802" y="43292"/>
                    <a:pt x="43292" y="55802"/>
                    <a:pt x="27901" y="55802"/>
                  </a:cubicBezTo>
                  <a:cubicBezTo>
                    <a:pt x="12510" y="55802"/>
                    <a:pt x="0" y="43292"/>
                    <a:pt x="0" y="27901"/>
                  </a:cubicBezTo>
                  <a:cubicBezTo>
                    <a:pt x="0" y="12511"/>
                    <a:pt x="12381" y="130"/>
                    <a:pt x="27686" y="0"/>
                  </a:cubicBezTo>
                  <a:cubicBezTo>
                    <a:pt x="43120" y="-86"/>
                    <a:pt x="55716" y="12339"/>
                    <a:pt x="55802" y="27773"/>
                  </a:cubicBezTo>
                  <a:lnTo>
                    <a:pt x="55802" y="27901"/>
                  </a:lnTo>
                  <a:lnTo>
                    <a:pt x="55802" y="2790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76"/>
            <p:cNvSpPr/>
            <p:nvPr/>
          </p:nvSpPr>
          <p:spPr>
            <a:xfrm>
              <a:off x="4483162" y="3743761"/>
              <a:ext cx="41270" cy="41270"/>
            </a:xfrm>
            <a:custGeom>
              <a:avLst/>
              <a:gdLst/>
              <a:ahLst/>
              <a:cxnLst/>
              <a:rect l="l" t="t" r="r" b="b"/>
              <a:pathLst>
                <a:path w="41270" h="41270" extrusionOk="0">
                  <a:moveTo>
                    <a:pt x="41271" y="20635"/>
                  </a:moveTo>
                  <a:cubicBezTo>
                    <a:pt x="41271" y="32028"/>
                    <a:pt x="32028" y="41271"/>
                    <a:pt x="20635" y="41271"/>
                  </a:cubicBezTo>
                  <a:cubicBezTo>
                    <a:pt x="9243" y="41271"/>
                    <a:pt x="0" y="32028"/>
                    <a:pt x="0" y="20635"/>
                  </a:cubicBezTo>
                  <a:cubicBezTo>
                    <a:pt x="0" y="9243"/>
                    <a:pt x="9243" y="0"/>
                    <a:pt x="20635" y="0"/>
                  </a:cubicBezTo>
                  <a:lnTo>
                    <a:pt x="20679" y="0"/>
                  </a:lnTo>
                  <a:cubicBezTo>
                    <a:pt x="32071" y="0"/>
                    <a:pt x="41271" y="9243"/>
                    <a:pt x="41271" y="2063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76"/>
            <p:cNvSpPr/>
            <p:nvPr/>
          </p:nvSpPr>
          <p:spPr>
            <a:xfrm>
              <a:off x="4510632" y="3593852"/>
              <a:ext cx="88560" cy="145394"/>
            </a:xfrm>
            <a:custGeom>
              <a:avLst/>
              <a:gdLst/>
              <a:ahLst/>
              <a:cxnLst/>
              <a:rect l="l" t="t" r="r" b="b"/>
              <a:pathLst>
                <a:path w="88560" h="145394" extrusionOk="0">
                  <a:moveTo>
                    <a:pt x="4643" y="145394"/>
                  </a:moveTo>
                  <a:lnTo>
                    <a:pt x="0" y="143030"/>
                  </a:lnTo>
                  <a:cubicBezTo>
                    <a:pt x="2365" y="138473"/>
                    <a:pt x="57522" y="31254"/>
                    <a:pt x="60832" y="26353"/>
                  </a:cubicBezTo>
                  <a:cubicBezTo>
                    <a:pt x="61391" y="25493"/>
                    <a:pt x="62122" y="24290"/>
                    <a:pt x="62895" y="22957"/>
                  </a:cubicBezTo>
                  <a:cubicBezTo>
                    <a:pt x="64572" y="20077"/>
                    <a:pt x="66421" y="17325"/>
                    <a:pt x="68398" y="14660"/>
                  </a:cubicBezTo>
                  <a:cubicBezTo>
                    <a:pt x="73987" y="7824"/>
                    <a:pt x="80608" y="1462"/>
                    <a:pt x="88561" y="0"/>
                  </a:cubicBezTo>
                  <a:lnTo>
                    <a:pt x="83918" y="7480"/>
                  </a:lnTo>
                  <a:cubicBezTo>
                    <a:pt x="79619" y="9157"/>
                    <a:pt x="77426" y="11779"/>
                    <a:pt x="72482" y="17970"/>
                  </a:cubicBezTo>
                  <a:cubicBezTo>
                    <a:pt x="70634" y="20421"/>
                    <a:pt x="68914" y="23000"/>
                    <a:pt x="67409" y="25665"/>
                  </a:cubicBezTo>
                  <a:cubicBezTo>
                    <a:pt x="66550" y="27084"/>
                    <a:pt x="65776" y="28374"/>
                    <a:pt x="65131" y="29277"/>
                  </a:cubicBezTo>
                  <a:cubicBezTo>
                    <a:pt x="62552" y="33103"/>
                    <a:pt x="20593" y="114398"/>
                    <a:pt x="4643" y="145394"/>
                  </a:cubicBezTo>
                  <a:lnTo>
                    <a:pt x="4643" y="14539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76"/>
            <p:cNvSpPr/>
            <p:nvPr/>
          </p:nvSpPr>
          <p:spPr>
            <a:xfrm>
              <a:off x="4552794" y="3723770"/>
              <a:ext cx="25978" cy="350589"/>
            </a:xfrm>
            <a:custGeom>
              <a:avLst/>
              <a:gdLst/>
              <a:ahLst/>
              <a:cxnLst/>
              <a:rect l="l" t="t" r="r" b="b"/>
              <a:pathLst>
                <a:path w="25978" h="350589" extrusionOk="0">
                  <a:moveTo>
                    <a:pt x="6977" y="350589"/>
                  </a:moveTo>
                  <a:cubicBezTo>
                    <a:pt x="6762" y="349428"/>
                    <a:pt x="6633" y="348224"/>
                    <a:pt x="6633" y="347021"/>
                  </a:cubicBezTo>
                  <a:cubicBezTo>
                    <a:pt x="6633" y="344442"/>
                    <a:pt x="6332" y="341002"/>
                    <a:pt x="6074" y="336703"/>
                  </a:cubicBezTo>
                  <a:cubicBezTo>
                    <a:pt x="5730" y="327546"/>
                    <a:pt x="5214" y="314649"/>
                    <a:pt x="4569" y="298828"/>
                  </a:cubicBezTo>
                  <a:cubicBezTo>
                    <a:pt x="3409" y="266800"/>
                    <a:pt x="1689" y="222649"/>
                    <a:pt x="270" y="173768"/>
                  </a:cubicBezTo>
                  <a:cubicBezTo>
                    <a:pt x="-289" y="149350"/>
                    <a:pt x="-31" y="126006"/>
                    <a:pt x="1517" y="104983"/>
                  </a:cubicBezTo>
                  <a:cubicBezTo>
                    <a:pt x="2721" y="86197"/>
                    <a:pt x="5343" y="67495"/>
                    <a:pt x="9384" y="49096"/>
                  </a:cubicBezTo>
                  <a:cubicBezTo>
                    <a:pt x="12265" y="36757"/>
                    <a:pt x="15962" y="24634"/>
                    <a:pt x="20433" y="12768"/>
                  </a:cubicBezTo>
                  <a:cubicBezTo>
                    <a:pt x="22066" y="8469"/>
                    <a:pt x="23528" y="5417"/>
                    <a:pt x="24431" y="3267"/>
                  </a:cubicBezTo>
                  <a:cubicBezTo>
                    <a:pt x="24904" y="2150"/>
                    <a:pt x="25420" y="1075"/>
                    <a:pt x="25979" y="0"/>
                  </a:cubicBezTo>
                  <a:cubicBezTo>
                    <a:pt x="25721" y="1161"/>
                    <a:pt x="25334" y="2322"/>
                    <a:pt x="24861" y="3439"/>
                  </a:cubicBezTo>
                  <a:lnTo>
                    <a:pt x="21250" y="13069"/>
                  </a:lnTo>
                  <a:cubicBezTo>
                    <a:pt x="17166" y="24978"/>
                    <a:pt x="13769" y="37144"/>
                    <a:pt x="11104" y="49482"/>
                  </a:cubicBezTo>
                  <a:cubicBezTo>
                    <a:pt x="7321" y="67796"/>
                    <a:pt x="4870" y="86368"/>
                    <a:pt x="3752" y="105069"/>
                  </a:cubicBezTo>
                  <a:cubicBezTo>
                    <a:pt x="2334" y="126135"/>
                    <a:pt x="2162" y="149393"/>
                    <a:pt x="2678" y="173854"/>
                  </a:cubicBezTo>
                  <a:cubicBezTo>
                    <a:pt x="4010" y="222606"/>
                    <a:pt x="5257" y="266714"/>
                    <a:pt x="6117" y="298914"/>
                  </a:cubicBezTo>
                  <a:cubicBezTo>
                    <a:pt x="6461" y="314735"/>
                    <a:pt x="6762" y="327632"/>
                    <a:pt x="6977" y="336832"/>
                  </a:cubicBezTo>
                  <a:lnTo>
                    <a:pt x="6977" y="347107"/>
                  </a:lnTo>
                  <a:cubicBezTo>
                    <a:pt x="7063" y="348267"/>
                    <a:pt x="7063" y="349428"/>
                    <a:pt x="6977" y="350589"/>
                  </a:cubicBezTo>
                  <a:lnTo>
                    <a:pt x="6977" y="35058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5" name="Google Shape;1445;p76"/>
            <p:cNvSpPr/>
            <p:nvPr/>
          </p:nvSpPr>
          <p:spPr>
            <a:xfrm>
              <a:off x="4707229" y="3759668"/>
              <a:ext cx="110400" cy="315508"/>
            </a:xfrm>
            <a:custGeom>
              <a:avLst/>
              <a:gdLst/>
              <a:ahLst/>
              <a:cxnLst/>
              <a:rect l="l" t="t" r="r" b="b"/>
              <a:pathLst>
                <a:path w="110400" h="315508" extrusionOk="0">
                  <a:moveTo>
                    <a:pt x="0" y="315509"/>
                  </a:moveTo>
                  <a:cubicBezTo>
                    <a:pt x="516" y="314391"/>
                    <a:pt x="1118" y="313316"/>
                    <a:pt x="1806" y="312284"/>
                  </a:cubicBezTo>
                  <a:cubicBezTo>
                    <a:pt x="3181" y="310049"/>
                    <a:pt x="5030" y="307039"/>
                    <a:pt x="7308" y="303213"/>
                  </a:cubicBezTo>
                  <a:cubicBezTo>
                    <a:pt x="12338" y="295217"/>
                    <a:pt x="19346" y="283953"/>
                    <a:pt x="27987" y="270153"/>
                  </a:cubicBezTo>
                  <a:lnTo>
                    <a:pt x="96772" y="161473"/>
                  </a:lnTo>
                  <a:lnTo>
                    <a:pt x="108164" y="143589"/>
                  </a:lnTo>
                  <a:lnTo>
                    <a:pt x="108164" y="144663"/>
                  </a:lnTo>
                  <a:cubicBezTo>
                    <a:pt x="88217" y="104080"/>
                    <a:pt x="70548" y="68097"/>
                    <a:pt x="57693" y="42045"/>
                  </a:cubicBezTo>
                  <a:lnTo>
                    <a:pt x="42862" y="11264"/>
                  </a:lnTo>
                  <a:lnTo>
                    <a:pt x="38950" y="2966"/>
                  </a:lnTo>
                  <a:cubicBezTo>
                    <a:pt x="38434" y="2020"/>
                    <a:pt x="38047" y="1032"/>
                    <a:pt x="37746" y="0"/>
                  </a:cubicBezTo>
                  <a:cubicBezTo>
                    <a:pt x="38348" y="860"/>
                    <a:pt x="38863" y="1806"/>
                    <a:pt x="39336" y="2751"/>
                  </a:cubicBezTo>
                  <a:lnTo>
                    <a:pt x="43635" y="10920"/>
                  </a:lnTo>
                  <a:lnTo>
                    <a:pt x="59026" y="41357"/>
                  </a:lnTo>
                  <a:lnTo>
                    <a:pt x="110142" y="143675"/>
                  </a:lnTo>
                  <a:lnTo>
                    <a:pt x="110400" y="144234"/>
                  </a:lnTo>
                  <a:lnTo>
                    <a:pt x="110056" y="144793"/>
                  </a:lnTo>
                  <a:lnTo>
                    <a:pt x="98706" y="162677"/>
                  </a:lnTo>
                  <a:cubicBezTo>
                    <a:pt x="71665" y="204893"/>
                    <a:pt x="47118" y="243112"/>
                    <a:pt x="29320" y="271013"/>
                  </a:cubicBezTo>
                  <a:lnTo>
                    <a:pt x="8082" y="303686"/>
                  </a:lnTo>
                  <a:cubicBezTo>
                    <a:pt x="5589" y="307383"/>
                    <a:pt x="3783" y="310350"/>
                    <a:pt x="2192" y="312542"/>
                  </a:cubicBezTo>
                  <a:cubicBezTo>
                    <a:pt x="1548" y="313574"/>
                    <a:pt x="817" y="314606"/>
                    <a:pt x="0" y="315509"/>
                  </a:cubicBezTo>
                  <a:lnTo>
                    <a:pt x="0" y="31550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6" name="Google Shape;1446;p76"/>
            <p:cNvSpPr/>
            <p:nvPr/>
          </p:nvSpPr>
          <p:spPr>
            <a:xfrm>
              <a:off x="4610371" y="4002393"/>
              <a:ext cx="139160" cy="74717"/>
            </a:xfrm>
            <a:custGeom>
              <a:avLst/>
              <a:gdLst/>
              <a:ahLst/>
              <a:cxnLst/>
              <a:rect l="l" t="t" r="r" b="b"/>
              <a:pathLst>
                <a:path w="139160" h="74717" extrusionOk="0">
                  <a:moveTo>
                    <a:pt x="139161" y="0"/>
                  </a:moveTo>
                  <a:cubicBezTo>
                    <a:pt x="139161" y="0"/>
                    <a:pt x="138602" y="516"/>
                    <a:pt x="137484" y="1290"/>
                  </a:cubicBezTo>
                  <a:lnTo>
                    <a:pt x="132368" y="4600"/>
                  </a:lnTo>
                  <a:cubicBezTo>
                    <a:pt x="130090" y="5933"/>
                    <a:pt x="127210" y="7351"/>
                    <a:pt x="123770" y="9114"/>
                  </a:cubicBezTo>
                  <a:cubicBezTo>
                    <a:pt x="120331" y="10877"/>
                    <a:pt x="116462" y="12467"/>
                    <a:pt x="111948" y="13843"/>
                  </a:cubicBezTo>
                  <a:cubicBezTo>
                    <a:pt x="88475" y="22011"/>
                    <a:pt x="63239" y="23774"/>
                    <a:pt x="38863" y="18959"/>
                  </a:cubicBezTo>
                  <a:cubicBezTo>
                    <a:pt x="27385" y="16810"/>
                    <a:pt x="16379" y="12639"/>
                    <a:pt x="6363" y="6621"/>
                  </a:cubicBezTo>
                  <a:lnTo>
                    <a:pt x="7996" y="5847"/>
                  </a:lnTo>
                  <a:cubicBezTo>
                    <a:pt x="5847" y="25709"/>
                    <a:pt x="4041" y="42819"/>
                    <a:pt x="2708" y="55372"/>
                  </a:cubicBezTo>
                  <a:cubicBezTo>
                    <a:pt x="1978" y="61219"/>
                    <a:pt x="1419" y="65991"/>
                    <a:pt x="989" y="69602"/>
                  </a:cubicBezTo>
                  <a:cubicBezTo>
                    <a:pt x="860" y="71322"/>
                    <a:pt x="559" y="73041"/>
                    <a:pt x="129" y="74718"/>
                  </a:cubicBezTo>
                  <a:cubicBezTo>
                    <a:pt x="-43" y="72998"/>
                    <a:pt x="-43" y="71279"/>
                    <a:pt x="129" y="69559"/>
                  </a:cubicBezTo>
                  <a:cubicBezTo>
                    <a:pt x="387" y="65905"/>
                    <a:pt x="774" y="60961"/>
                    <a:pt x="1204" y="55243"/>
                  </a:cubicBezTo>
                  <a:cubicBezTo>
                    <a:pt x="2364" y="42690"/>
                    <a:pt x="3912" y="25536"/>
                    <a:pt x="5503" y="5632"/>
                  </a:cubicBezTo>
                  <a:lnTo>
                    <a:pt x="5503" y="3955"/>
                  </a:lnTo>
                  <a:lnTo>
                    <a:pt x="6964" y="4815"/>
                  </a:lnTo>
                  <a:cubicBezTo>
                    <a:pt x="16809" y="10619"/>
                    <a:pt x="27600" y="14660"/>
                    <a:pt x="38821" y="16766"/>
                  </a:cubicBezTo>
                  <a:cubicBezTo>
                    <a:pt x="62767" y="21495"/>
                    <a:pt x="87572" y="19991"/>
                    <a:pt x="110787" y="12467"/>
                  </a:cubicBezTo>
                  <a:cubicBezTo>
                    <a:pt x="120632" y="9243"/>
                    <a:pt x="130133" y="5073"/>
                    <a:pt x="139161" y="0"/>
                  </a:cubicBezTo>
                  <a:lnTo>
                    <a:pt x="139161"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76"/>
            <p:cNvSpPr/>
            <p:nvPr/>
          </p:nvSpPr>
          <p:spPr>
            <a:xfrm>
              <a:off x="4371730" y="3727252"/>
              <a:ext cx="149994" cy="231945"/>
            </a:xfrm>
            <a:custGeom>
              <a:avLst/>
              <a:gdLst/>
              <a:ahLst/>
              <a:cxnLst/>
              <a:rect l="l" t="t" r="r" b="b"/>
              <a:pathLst>
                <a:path w="149994" h="231945" extrusionOk="0">
                  <a:moveTo>
                    <a:pt x="92473" y="0"/>
                  </a:moveTo>
                  <a:cubicBezTo>
                    <a:pt x="91957" y="215"/>
                    <a:pt x="91398" y="344"/>
                    <a:pt x="90839" y="430"/>
                  </a:cubicBezTo>
                  <a:lnTo>
                    <a:pt x="85981" y="1419"/>
                  </a:lnTo>
                  <a:lnTo>
                    <a:pt x="67452" y="4815"/>
                  </a:lnTo>
                  <a:lnTo>
                    <a:pt x="1161" y="16595"/>
                  </a:lnTo>
                  <a:lnTo>
                    <a:pt x="1935" y="15520"/>
                  </a:lnTo>
                  <a:cubicBezTo>
                    <a:pt x="7222" y="47720"/>
                    <a:pt x="13499" y="86325"/>
                    <a:pt x="20292" y="127811"/>
                  </a:cubicBezTo>
                  <a:cubicBezTo>
                    <a:pt x="22785" y="143073"/>
                    <a:pt x="25150" y="157905"/>
                    <a:pt x="27471" y="172135"/>
                  </a:cubicBezTo>
                  <a:lnTo>
                    <a:pt x="27471" y="171920"/>
                  </a:lnTo>
                  <a:cubicBezTo>
                    <a:pt x="35553" y="191696"/>
                    <a:pt x="49482" y="208591"/>
                    <a:pt x="67367" y="220284"/>
                  </a:cubicBezTo>
                  <a:cubicBezTo>
                    <a:pt x="75105" y="225056"/>
                    <a:pt x="83703" y="228238"/>
                    <a:pt x="92688" y="229613"/>
                  </a:cubicBezTo>
                  <a:lnTo>
                    <a:pt x="98879" y="230387"/>
                  </a:lnTo>
                  <a:cubicBezTo>
                    <a:pt x="100899" y="230516"/>
                    <a:pt x="102877" y="230516"/>
                    <a:pt x="104897" y="230387"/>
                  </a:cubicBezTo>
                  <a:lnTo>
                    <a:pt x="110615" y="230387"/>
                  </a:lnTo>
                  <a:cubicBezTo>
                    <a:pt x="112378" y="230086"/>
                    <a:pt x="114140" y="229613"/>
                    <a:pt x="115860" y="229054"/>
                  </a:cubicBezTo>
                  <a:cubicBezTo>
                    <a:pt x="126479" y="225314"/>
                    <a:pt x="135808" y="218651"/>
                    <a:pt x="142858" y="209880"/>
                  </a:cubicBezTo>
                  <a:cubicBezTo>
                    <a:pt x="147802" y="203733"/>
                    <a:pt x="149780" y="199821"/>
                    <a:pt x="149995" y="199950"/>
                  </a:cubicBezTo>
                  <a:cubicBezTo>
                    <a:pt x="148189" y="203647"/>
                    <a:pt x="145996" y="207129"/>
                    <a:pt x="143460" y="210354"/>
                  </a:cubicBezTo>
                  <a:cubicBezTo>
                    <a:pt x="136495" y="219511"/>
                    <a:pt x="127080" y="226475"/>
                    <a:pt x="116290" y="230387"/>
                  </a:cubicBezTo>
                  <a:cubicBezTo>
                    <a:pt x="114484" y="231032"/>
                    <a:pt x="112679" y="231505"/>
                    <a:pt x="110787" y="231849"/>
                  </a:cubicBezTo>
                  <a:lnTo>
                    <a:pt x="104897" y="231849"/>
                  </a:lnTo>
                  <a:cubicBezTo>
                    <a:pt x="102877" y="231978"/>
                    <a:pt x="100813" y="231978"/>
                    <a:pt x="98793" y="231849"/>
                  </a:cubicBezTo>
                  <a:lnTo>
                    <a:pt x="92430" y="231118"/>
                  </a:lnTo>
                  <a:cubicBezTo>
                    <a:pt x="83187" y="229785"/>
                    <a:pt x="74331" y="226604"/>
                    <a:pt x="66378" y="221746"/>
                  </a:cubicBezTo>
                  <a:cubicBezTo>
                    <a:pt x="47935" y="209967"/>
                    <a:pt x="33576" y="192813"/>
                    <a:pt x="25193" y="172608"/>
                  </a:cubicBezTo>
                  <a:lnTo>
                    <a:pt x="25193" y="172608"/>
                  </a:lnTo>
                  <a:cubicBezTo>
                    <a:pt x="22914" y="158421"/>
                    <a:pt x="20507" y="143546"/>
                    <a:pt x="18013" y="128284"/>
                  </a:cubicBezTo>
                  <a:lnTo>
                    <a:pt x="0" y="15950"/>
                  </a:lnTo>
                  <a:lnTo>
                    <a:pt x="0" y="15047"/>
                  </a:lnTo>
                  <a:lnTo>
                    <a:pt x="903" y="15047"/>
                  </a:lnTo>
                  <a:lnTo>
                    <a:pt x="67495" y="4084"/>
                  </a:lnTo>
                  <a:lnTo>
                    <a:pt x="86110" y="1161"/>
                  </a:lnTo>
                  <a:lnTo>
                    <a:pt x="91011" y="430"/>
                  </a:lnTo>
                  <a:cubicBezTo>
                    <a:pt x="91484" y="258"/>
                    <a:pt x="91957" y="86"/>
                    <a:pt x="92473" y="0"/>
                  </a:cubicBezTo>
                  <a:lnTo>
                    <a:pt x="92473"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8" name="Google Shape;1448;p76"/>
            <p:cNvSpPr/>
            <p:nvPr/>
          </p:nvSpPr>
          <p:spPr>
            <a:xfrm>
              <a:off x="4741836" y="3597593"/>
              <a:ext cx="185324" cy="477588"/>
            </a:xfrm>
            <a:custGeom>
              <a:avLst/>
              <a:gdLst/>
              <a:ahLst/>
              <a:cxnLst/>
              <a:rect l="l" t="t" r="r" b="b"/>
              <a:pathLst>
                <a:path w="185324" h="477588" extrusionOk="0">
                  <a:moveTo>
                    <a:pt x="85379" y="477583"/>
                  </a:moveTo>
                  <a:lnTo>
                    <a:pt x="85938" y="476681"/>
                  </a:lnTo>
                  <a:lnTo>
                    <a:pt x="87744" y="474144"/>
                  </a:lnTo>
                  <a:lnTo>
                    <a:pt x="94880" y="464385"/>
                  </a:lnTo>
                  <a:lnTo>
                    <a:pt x="121750" y="428230"/>
                  </a:lnTo>
                  <a:cubicBezTo>
                    <a:pt x="133314" y="412840"/>
                    <a:pt x="147157" y="394353"/>
                    <a:pt x="162720" y="373546"/>
                  </a:cubicBezTo>
                  <a:lnTo>
                    <a:pt x="168695" y="365593"/>
                  </a:lnTo>
                  <a:cubicBezTo>
                    <a:pt x="170673" y="362927"/>
                    <a:pt x="172436" y="360090"/>
                    <a:pt x="174241" y="356994"/>
                  </a:cubicBezTo>
                  <a:cubicBezTo>
                    <a:pt x="177594" y="350933"/>
                    <a:pt x="180088" y="344398"/>
                    <a:pt x="181679" y="337649"/>
                  </a:cubicBezTo>
                  <a:cubicBezTo>
                    <a:pt x="184688" y="323161"/>
                    <a:pt x="183054" y="308114"/>
                    <a:pt x="177036" y="294615"/>
                  </a:cubicBezTo>
                  <a:lnTo>
                    <a:pt x="177036" y="294615"/>
                  </a:lnTo>
                  <a:cubicBezTo>
                    <a:pt x="169211" y="273593"/>
                    <a:pt x="160871" y="251151"/>
                    <a:pt x="152316" y="228022"/>
                  </a:cubicBezTo>
                  <a:cubicBezTo>
                    <a:pt x="138387" y="190921"/>
                    <a:pt x="124845" y="155712"/>
                    <a:pt x="112077" y="123856"/>
                  </a:cubicBezTo>
                  <a:cubicBezTo>
                    <a:pt x="105714" y="107950"/>
                    <a:pt x="99180" y="92903"/>
                    <a:pt x="93333" y="78931"/>
                  </a:cubicBezTo>
                  <a:cubicBezTo>
                    <a:pt x="90108" y="72009"/>
                    <a:pt x="87228" y="65217"/>
                    <a:pt x="83875" y="59026"/>
                  </a:cubicBezTo>
                  <a:cubicBezTo>
                    <a:pt x="81338" y="52793"/>
                    <a:pt x="77168" y="47376"/>
                    <a:pt x="71837" y="43335"/>
                  </a:cubicBezTo>
                  <a:cubicBezTo>
                    <a:pt x="62423" y="36499"/>
                    <a:pt x="52621" y="30180"/>
                    <a:pt x="42561" y="24376"/>
                  </a:cubicBezTo>
                  <a:cubicBezTo>
                    <a:pt x="33662" y="19131"/>
                    <a:pt x="25923" y="14746"/>
                    <a:pt x="19604" y="11177"/>
                  </a:cubicBezTo>
                  <a:lnTo>
                    <a:pt x="5073" y="2923"/>
                  </a:lnTo>
                  <a:lnTo>
                    <a:pt x="1290" y="817"/>
                  </a:lnTo>
                  <a:lnTo>
                    <a:pt x="0" y="0"/>
                  </a:lnTo>
                  <a:cubicBezTo>
                    <a:pt x="473" y="129"/>
                    <a:pt x="946" y="344"/>
                    <a:pt x="1376" y="602"/>
                  </a:cubicBezTo>
                  <a:lnTo>
                    <a:pt x="5288" y="2537"/>
                  </a:lnTo>
                  <a:cubicBezTo>
                    <a:pt x="8684" y="4256"/>
                    <a:pt x="13671" y="6836"/>
                    <a:pt x="20077" y="10318"/>
                  </a:cubicBezTo>
                  <a:cubicBezTo>
                    <a:pt x="26482" y="13800"/>
                    <a:pt x="34263" y="18013"/>
                    <a:pt x="43206" y="23215"/>
                  </a:cubicBezTo>
                  <a:cubicBezTo>
                    <a:pt x="53394" y="28976"/>
                    <a:pt x="63325" y="35252"/>
                    <a:pt x="72869" y="42045"/>
                  </a:cubicBezTo>
                  <a:cubicBezTo>
                    <a:pt x="78415" y="46215"/>
                    <a:pt x="82757" y="51804"/>
                    <a:pt x="85465" y="58167"/>
                  </a:cubicBezTo>
                  <a:cubicBezTo>
                    <a:pt x="88862" y="64443"/>
                    <a:pt x="91785" y="71064"/>
                    <a:pt x="95052" y="78114"/>
                  </a:cubicBezTo>
                  <a:cubicBezTo>
                    <a:pt x="101200" y="92086"/>
                    <a:pt x="107606" y="107133"/>
                    <a:pt x="114011" y="123039"/>
                  </a:cubicBezTo>
                  <a:cubicBezTo>
                    <a:pt x="126909" y="154852"/>
                    <a:pt x="140493" y="190105"/>
                    <a:pt x="154465" y="227163"/>
                  </a:cubicBezTo>
                  <a:cubicBezTo>
                    <a:pt x="163064" y="250292"/>
                    <a:pt x="171447" y="272733"/>
                    <a:pt x="179099" y="293841"/>
                  </a:cubicBezTo>
                  <a:lnTo>
                    <a:pt x="179099" y="293841"/>
                  </a:lnTo>
                  <a:cubicBezTo>
                    <a:pt x="185333" y="307856"/>
                    <a:pt x="186923" y="323505"/>
                    <a:pt x="183699" y="338509"/>
                  </a:cubicBezTo>
                  <a:cubicBezTo>
                    <a:pt x="182108" y="345473"/>
                    <a:pt x="179486" y="352180"/>
                    <a:pt x="175961" y="358413"/>
                  </a:cubicBezTo>
                  <a:cubicBezTo>
                    <a:pt x="174155" y="361337"/>
                    <a:pt x="172264" y="364260"/>
                    <a:pt x="170286" y="367011"/>
                  </a:cubicBezTo>
                  <a:lnTo>
                    <a:pt x="164138" y="374621"/>
                  </a:lnTo>
                  <a:lnTo>
                    <a:pt x="122738" y="429047"/>
                  </a:lnTo>
                  <a:lnTo>
                    <a:pt x="95353" y="464858"/>
                  </a:lnTo>
                  <a:lnTo>
                    <a:pt x="88045" y="474273"/>
                  </a:lnTo>
                  <a:cubicBezTo>
                    <a:pt x="87271" y="475305"/>
                    <a:pt x="86626" y="476079"/>
                    <a:pt x="86110" y="476724"/>
                  </a:cubicBezTo>
                  <a:cubicBezTo>
                    <a:pt x="85594" y="477368"/>
                    <a:pt x="85422" y="477626"/>
                    <a:pt x="85379" y="477583"/>
                  </a:cubicBezTo>
                  <a:lnTo>
                    <a:pt x="85379" y="47758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9" name="Google Shape;1449;p76"/>
            <p:cNvSpPr/>
            <p:nvPr/>
          </p:nvSpPr>
          <p:spPr>
            <a:xfrm>
              <a:off x="4684358" y="3514105"/>
              <a:ext cx="121276" cy="142849"/>
            </a:xfrm>
            <a:custGeom>
              <a:avLst/>
              <a:gdLst/>
              <a:ahLst/>
              <a:cxnLst/>
              <a:rect l="l" t="t" r="r" b="b"/>
              <a:pathLst>
                <a:path w="121276" h="142849" extrusionOk="0">
                  <a:moveTo>
                    <a:pt x="108508" y="0"/>
                  </a:moveTo>
                  <a:lnTo>
                    <a:pt x="9157" y="60746"/>
                  </a:lnTo>
                  <a:cubicBezTo>
                    <a:pt x="12854" y="77684"/>
                    <a:pt x="2063" y="90839"/>
                    <a:pt x="5245" y="100899"/>
                  </a:cubicBezTo>
                  <a:cubicBezTo>
                    <a:pt x="7093" y="106617"/>
                    <a:pt x="10662" y="111948"/>
                    <a:pt x="10920" y="118095"/>
                  </a:cubicBezTo>
                  <a:cubicBezTo>
                    <a:pt x="11307" y="126350"/>
                    <a:pt x="5503" y="133400"/>
                    <a:pt x="0" y="139591"/>
                  </a:cubicBezTo>
                  <a:cubicBezTo>
                    <a:pt x="16207" y="147071"/>
                    <a:pt x="34951" y="139805"/>
                    <a:pt x="52491" y="136323"/>
                  </a:cubicBezTo>
                  <a:cubicBezTo>
                    <a:pt x="75921" y="131723"/>
                    <a:pt x="102017" y="133615"/>
                    <a:pt x="121277" y="119600"/>
                  </a:cubicBezTo>
                  <a:cubicBezTo>
                    <a:pt x="115989" y="79791"/>
                    <a:pt x="111733" y="39938"/>
                    <a:pt x="108508" y="0"/>
                  </a:cubicBezTo>
                  <a:lnTo>
                    <a:pt x="108508"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50" name="Google Shape;1450;p76"/>
          <p:cNvGrpSpPr/>
          <p:nvPr/>
        </p:nvGrpSpPr>
        <p:grpSpPr>
          <a:xfrm>
            <a:off x="1802980" y="2395290"/>
            <a:ext cx="2816683" cy="2227514"/>
            <a:chOff x="4980509" y="2301521"/>
            <a:chExt cx="1005348" cy="795058"/>
          </a:xfrm>
        </p:grpSpPr>
        <p:sp>
          <p:nvSpPr>
            <p:cNvPr id="1451" name="Google Shape;1451;p76"/>
            <p:cNvSpPr/>
            <p:nvPr/>
          </p:nvSpPr>
          <p:spPr>
            <a:xfrm>
              <a:off x="5069339" y="2648832"/>
              <a:ext cx="195650" cy="347212"/>
            </a:xfrm>
            <a:custGeom>
              <a:avLst/>
              <a:gdLst/>
              <a:ahLst/>
              <a:cxnLst/>
              <a:rect l="l" t="t" r="r" b="b"/>
              <a:pathLst>
                <a:path w="195650" h="347212" extrusionOk="0">
                  <a:moveTo>
                    <a:pt x="130778" y="108766"/>
                  </a:moveTo>
                  <a:cubicBezTo>
                    <a:pt x="120030" y="187138"/>
                    <a:pt x="116935" y="212761"/>
                    <a:pt x="116935" y="212761"/>
                  </a:cubicBezTo>
                  <a:lnTo>
                    <a:pt x="48752" y="130047"/>
                  </a:lnTo>
                  <a:lnTo>
                    <a:pt x="0" y="172522"/>
                  </a:lnTo>
                  <a:cubicBezTo>
                    <a:pt x="0" y="172522"/>
                    <a:pt x="41142" y="239888"/>
                    <a:pt x="80092" y="294830"/>
                  </a:cubicBezTo>
                  <a:cubicBezTo>
                    <a:pt x="105886" y="331458"/>
                    <a:pt x="139161" y="358112"/>
                    <a:pt x="181378" y="342808"/>
                  </a:cubicBezTo>
                  <a:lnTo>
                    <a:pt x="181378" y="342808"/>
                  </a:lnTo>
                  <a:cubicBezTo>
                    <a:pt x="186666" y="338509"/>
                    <a:pt x="195651" y="319120"/>
                    <a:pt x="195651" y="312198"/>
                  </a:cubicBezTo>
                  <a:lnTo>
                    <a:pt x="185118" y="0"/>
                  </a:lnTo>
                  <a:cubicBezTo>
                    <a:pt x="142170" y="10705"/>
                    <a:pt x="137570" y="59112"/>
                    <a:pt x="130778" y="108766"/>
                  </a:cubicBezTo>
                  <a:lnTo>
                    <a:pt x="130778" y="108766"/>
                  </a:lnTo>
                  <a:close/>
                </a:path>
              </a:pathLst>
            </a:custGeom>
            <a:solidFill>
              <a:srgbClr val="C887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76"/>
            <p:cNvSpPr/>
            <p:nvPr/>
          </p:nvSpPr>
          <p:spPr>
            <a:xfrm>
              <a:off x="5276302" y="2301521"/>
              <a:ext cx="139655" cy="108478"/>
            </a:xfrm>
            <a:custGeom>
              <a:avLst/>
              <a:gdLst/>
              <a:ahLst/>
              <a:cxnLst/>
              <a:rect l="l" t="t" r="r" b="b"/>
              <a:pathLst>
                <a:path w="139655" h="108478" extrusionOk="0">
                  <a:moveTo>
                    <a:pt x="137564" y="18131"/>
                  </a:moveTo>
                  <a:cubicBezTo>
                    <a:pt x="133137" y="9748"/>
                    <a:pt x="123937" y="5105"/>
                    <a:pt x="114564" y="6481"/>
                  </a:cubicBezTo>
                  <a:cubicBezTo>
                    <a:pt x="103516" y="-2160"/>
                    <a:pt x="88040" y="-2160"/>
                    <a:pt x="76991" y="6481"/>
                  </a:cubicBezTo>
                  <a:cubicBezTo>
                    <a:pt x="64223" y="-1343"/>
                    <a:pt x="47499" y="2655"/>
                    <a:pt x="39675" y="15423"/>
                  </a:cubicBezTo>
                  <a:cubicBezTo>
                    <a:pt x="37353" y="19206"/>
                    <a:pt x="35977" y="23548"/>
                    <a:pt x="35720" y="27976"/>
                  </a:cubicBezTo>
                  <a:cubicBezTo>
                    <a:pt x="23381" y="25827"/>
                    <a:pt x="11688" y="34124"/>
                    <a:pt x="9539" y="46462"/>
                  </a:cubicBezTo>
                  <a:cubicBezTo>
                    <a:pt x="8335" y="53470"/>
                    <a:pt x="10484" y="60692"/>
                    <a:pt x="15385" y="65851"/>
                  </a:cubicBezTo>
                  <a:cubicBezTo>
                    <a:pt x="3863" y="69376"/>
                    <a:pt x="-2585" y="81586"/>
                    <a:pt x="983" y="93107"/>
                  </a:cubicBezTo>
                  <a:cubicBezTo>
                    <a:pt x="4036" y="103038"/>
                    <a:pt x="13665" y="109401"/>
                    <a:pt x="23983" y="108369"/>
                  </a:cubicBezTo>
                  <a:lnTo>
                    <a:pt x="133180" y="43324"/>
                  </a:lnTo>
                  <a:cubicBezTo>
                    <a:pt x="139757" y="36660"/>
                    <a:pt x="141520" y="26600"/>
                    <a:pt x="137564" y="18131"/>
                  </a:cubicBezTo>
                  <a:lnTo>
                    <a:pt x="137564" y="1813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76"/>
            <p:cNvSpPr/>
            <p:nvPr/>
          </p:nvSpPr>
          <p:spPr>
            <a:xfrm>
              <a:off x="5288591" y="2329486"/>
              <a:ext cx="179496" cy="303610"/>
            </a:xfrm>
            <a:custGeom>
              <a:avLst/>
              <a:gdLst/>
              <a:ahLst/>
              <a:cxnLst/>
              <a:rect l="l" t="t" r="r" b="b"/>
              <a:pathLst>
                <a:path w="179496" h="303610" extrusionOk="0">
                  <a:moveTo>
                    <a:pt x="8598" y="83671"/>
                  </a:moveTo>
                  <a:cubicBezTo>
                    <a:pt x="13198" y="35693"/>
                    <a:pt x="53824" y="-720"/>
                    <a:pt x="102017" y="11"/>
                  </a:cubicBezTo>
                  <a:lnTo>
                    <a:pt x="106789" y="11"/>
                  </a:lnTo>
                  <a:cubicBezTo>
                    <a:pt x="158378" y="3794"/>
                    <a:pt x="184172" y="49708"/>
                    <a:pt x="178799" y="101168"/>
                  </a:cubicBezTo>
                  <a:lnTo>
                    <a:pt x="168824" y="273131"/>
                  </a:lnTo>
                  <a:lnTo>
                    <a:pt x="168266" y="281471"/>
                  </a:lnTo>
                  <a:lnTo>
                    <a:pt x="48795" y="303611"/>
                  </a:lnTo>
                  <a:lnTo>
                    <a:pt x="49568" y="259803"/>
                  </a:lnTo>
                  <a:cubicBezTo>
                    <a:pt x="49568" y="259803"/>
                    <a:pt x="0" y="251205"/>
                    <a:pt x="0" y="201594"/>
                  </a:cubicBezTo>
                  <a:cubicBezTo>
                    <a:pt x="0" y="177476"/>
                    <a:pt x="4299" y="128295"/>
                    <a:pt x="8598" y="83671"/>
                  </a:cubicBezTo>
                  <a:close/>
                </a:path>
              </a:pathLst>
            </a:custGeom>
            <a:solidFill>
              <a:srgbClr val="C887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76"/>
            <p:cNvSpPr/>
            <p:nvPr/>
          </p:nvSpPr>
          <p:spPr>
            <a:xfrm>
              <a:off x="5337601" y="2571018"/>
              <a:ext cx="65303" cy="30655"/>
            </a:xfrm>
            <a:custGeom>
              <a:avLst/>
              <a:gdLst/>
              <a:ahLst/>
              <a:cxnLst/>
              <a:rect l="l" t="t" r="r" b="b"/>
              <a:pathLst>
                <a:path w="65303" h="30655" extrusionOk="0">
                  <a:moveTo>
                    <a:pt x="0" y="18099"/>
                  </a:moveTo>
                  <a:cubicBezTo>
                    <a:pt x="23043" y="18443"/>
                    <a:pt x="45699" y="12166"/>
                    <a:pt x="65303" y="0"/>
                  </a:cubicBezTo>
                  <a:cubicBezTo>
                    <a:pt x="65303" y="0"/>
                    <a:pt x="49482" y="35510"/>
                    <a:pt x="43" y="30093"/>
                  </a:cubicBezTo>
                  <a:lnTo>
                    <a:pt x="43" y="18099"/>
                  </a:lnTo>
                  <a:lnTo>
                    <a:pt x="43" y="18099"/>
                  </a:lnTo>
                  <a:close/>
                </a:path>
              </a:pathLst>
            </a:custGeom>
            <a:solidFill>
              <a:srgbClr val="A067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76"/>
            <p:cNvSpPr/>
            <p:nvPr/>
          </p:nvSpPr>
          <p:spPr>
            <a:xfrm>
              <a:off x="5316534" y="2452851"/>
              <a:ext cx="14106" cy="13557"/>
            </a:xfrm>
            <a:custGeom>
              <a:avLst/>
              <a:gdLst/>
              <a:ahLst/>
              <a:cxnLst/>
              <a:rect l="l" t="t" r="r" b="b"/>
              <a:pathLst>
                <a:path w="14106" h="13557" extrusionOk="0">
                  <a:moveTo>
                    <a:pt x="2" y="6306"/>
                  </a:moveTo>
                  <a:cubicBezTo>
                    <a:pt x="-84" y="10132"/>
                    <a:pt x="2882" y="13314"/>
                    <a:pt x="6709" y="13528"/>
                  </a:cubicBezTo>
                  <a:cubicBezTo>
                    <a:pt x="10406" y="13872"/>
                    <a:pt x="13716" y="11164"/>
                    <a:pt x="14103" y="7467"/>
                  </a:cubicBezTo>
                  <a:lnTo>
                    <a:pt x="14103" y="7252"/>
                  </a:lnTo>
                  <a:cubicBezTo>
                    <a:pt x="14232" y="3426"/>
                    <a:pt x="11223" y="201"/>
                    <a:pt x="7397" y="29"/>
                  </a:cubicBezTo>
                  <a:cubicBezTo>
                    <a:pt x="3699" y="-315"/>
                    <a:pt x="389" y="2394"/>
                    <a:pt x="2" y="6091"/>
                  </a:cubicBezTo>
                  <a:lnTo>
                    <a:pt x="2" y="630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76"/>
            <p:cNvSpPr/>
            <p:nvPr/>
          </p:nvSpPr>
          <p:spPr>
            <a:xfrm>
              <a:off x="5307226" y="2430353"/>
              <a:ext cx="28260" cy="7659"/>
            </a:xfrm>
            <a:custGeom>
              <a:avLst/>
              <a:gdLst/>
              <a:ahLst/>
              <a:cxnLst/>
              <a:rect l="l" t="t" r="r" b="b"/>
              <a:pathLst>
                <a:path w="28260" h="7659" extrusionOk="0">
                  <a:moveTo>
                    <a:pt x="110" y="7223"/>
                  </a:moveTo>
                  <a:cubicBezTo>
                    <a:pt x="969" y="8168"/>
                    <a:pt x="6386" y="4299"/>
                    <a:pt x="14039" y="4428"/>
                  </a:cubicBezTo>
                  <a:cubicBezTo>
                    <a:pt x="21691" y="4557"/>
                    <a:pt x="27194" y="8426"/>
                    <a:pt x="28011" y="7523"/>
                  </a:cubicBezTo>
                  <a:cubicBezTo>
                    <a:pt x="28827" y="6621"/>
                    <a:pt x="27580" y="5417"/>
                    <a:pt x="25173" y="3611"/>
                  </a:cubicBezTo>
                  <a:cubicBezTo>
                    <a:pt x="21906" y="1290"/>
                    <a:pt x="17994" y="0"/>
                    <a:pt x="13953" y="0"/>
                  </a:cubicBezTo>
                  <a:cubicBezTo>
                    <a:pt x="9911" y="0"/>
                    <a:pt x="6085" y="1204"/>
                    <a:pt x="2861" y="3525"/>
                  </a:cubicBezTo>
                  <a:cubicBezTo>
                    <a:pt x="497" y="5159"/>
                    <a:pt x="-320" y="6836"/>
                    <a:pt x="110" y="722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76"/>
            <p:cNvSpPr/>
            <p:nvPr/>
          </p:nvSpPr>
          <p:spPr>
            <a:xfrm>
              <a:off x="5387466" y="2454706"/>
              <a:ext cx="14106" cy="13593"/>
            </a:xfrm>
            <a:custGeom>
              <a:avLst/>
              <a:gdLst/>
              <a:ahLst/>
              <a:cxnLst/>
              <a:rect l="l" t="t" r="r" b="b"/>
              <a:pathLst>
                <a:path w="14106" h="13593" extrusionOk="0">
                  <a:moveTo>
                    <a:pt x="4" y="6256"/>
                  </a:moveTo>
                  <a:cubicBezTo>
                    <a:pt x="-125" y="10125"/>
                    <a:pt x="2842" y="13349"/>
                    <a:pt x="6711" y="13564"/>
                  </a:cubicBezTo>
                  <a:cubicBezTo>
                    <a:pt x="10451" y="13908"/>
                    <a:pt x="13761" y="11157"/>
                    <a:pt x="14105" y="7417"/>
                  </a:cubicBezTo>
                  <a:lnTo>
                    <a:pt x="14105" y="7288"/>
                  </a:lnTo>
                  <a:cubicBezTo>
                    <a:pt x="14191" y="3461"/>
                    <a:pt x="11182" y="237"/>
                    <a:pt x="7356" y="22"/>
                  </a:cubicBezTo>
                  <a:cubicBezTo>
                    <a:pt x="3616" y="-279"/>
                    <a:pt x="305" y="2516"/>
                    <a:pt x="4" y="6256"/>
                  </a:cubicBezTo>
                  <a:lnTo>
                    <a:pt x="4" y="625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76"/>
            <p:cNvSpPr/>
            <p:nvPr/>
          </p:nvSpPr>
          <p:spPr>
            <a:xfrm>
              <a:off x="5382159" y="2432845"/>
              <a:ext cx="28260" cy="7671"/>
            </a:xfrm>
            <a:custGeom>
              <a:avLst/>
              <a:gdLst/>
              <a:ahLst/>
              <a:cxnLst/>
              <a:rect l="l" t="t" r="r" b="b"/>
              <a:pathLst>
                <a:path w="28260" h="7671" extrusionOk="0">
                  <a:moveTo>
                    <a:pt x="110" y="7267"/>
                  </a:moveTo>
                  <a:cubicBezTo>
                    <a:pt x="970" y="8212"/>
                    <a:pt x="6386" y="4300"/>
                    <a:pt x="14039" y="4429"/>
                  </a:cubicBezTo>
                  <a:cubicBezTo>
                    <a:pt x="21691" y="4558"/>
                    <a:pt x="27194" y="8470"/>
                    <a:pt x="28011" y="7525"/>
                  </a:cubicBezTo>
                  <a:cubicBezTo>
                    <a:pt x="28828" y="6579"/>
                    <a:pt x="27581" y="5461"/>
                    <a:pt x="25174" y="3655"/>
                  </a:cubicBezTo>
                  <a:cubicBezTo>
                    <a:pt x="21906" y="1291"/>
                    <a:pt x="17994" y="44"/>
                    <a:pt x="13953" y="1"/>
                  </a:cubicBezTo>
                  <a:cubicBezTo>
                    <a:pt x="9998" y="-42"/>
                    <a:pt x="6128" y="1119"/>
                    <a:pt x="2861" y="3397"/>
                  </a:cubicBezTo>
                  <a:cubicBezTo>
                    <a:pt x="496" y="5332"/>
                    <a:pt x="-320" y="6837"/>
                    <a:pt x="110" y="726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76"/>
            <p:cNvSpPr/>
            <p:nvPr/>
          </p:nvSpPr>
          <p:spPr>
            <a:xfrm>
              <a:off x="5334327" y="2432709"/>
              <a:ext cx="23733" cy="63856"/>
            </a:xfrm>
            <a:custGeom>
              <a:avLst/>
              <a:gdLst/>
              <a:ahLst/>
              <a:cxnLst/>
              <a:rect l="l" t="t" r="r" b="b"/>
              <a:pathLst>
                <a:path w="23733" h="63856" extrusionOk="0">
                  <a:moveTo>
                    <a:pt x="19439" y="63591"/>
                  </a:moveTo>
                  <a:cubicBezTo>
                    <a:pt x="15441" y="62258"/>
                    <a:pt x="11314" y="61442"/>
                    <a:pt x="7101" y="61184"/>
                  </a:cubicBezTo>
                  <a:cubicBezTo>
                    <a:pt x="5166" y="60926"/>
                    <a:pt x="3317" y="60539"/>
                    <a:pt x="2801" y="59206"/>
                  </a:cubicBezTo>
                  <a:cubicBezTo>
                    <a:pt x="2672" y="57186"/>
                    <a:pt x="3146" y="55165"/>
                    <a:pt x="4177" y="53445"/>
                  </a:cubicBezTo>
                  <a:lnTo>
                    <a:pt x="10153" y="38700"/>
                  </a:lnTo>
                  <a:cubicBezTo>
                    <a:pt x="18450" y="17720"/>
                    <a:pt x="24512" y="438"/>
                    <a:pt x="23652" y="8"/>
                  </a:cubicBezTo>
                  <a:cubicBezTo>
                    <a:pt x="22792" y="-422"/>
                    <a:pt x="15398" y="16431"/>
                    <a:pt x="7057" y="37453"/>
                  </a:cubicBezTo>
                  <a:cubicBezTo>
                    <a:pt x="5080" y="42612"/>
                    <a:pt x="3146" y="47556"/>
                    <a:pt x="1340" y="52285"/>
                  </a:cubicBezTo>
                  <a:cubicBezTo>
                    <a:pt x="93" y="54606"/>
                    <a:pt x="-294" y="57315"/>
                    <a:pt x="222" y="59894"/>
                  </a:cubicBezTo>
                  <a:cubicBezTo>
                    <a:pt x="781" y="61270"/>
                    <a:pt x="1942" y="62345"/>
                    <a:pt x="3360" y="62774"/>
                  </a:cubicBezTo>
                  <a:cubicBezTo>
                    <a:pt x="4435" y="63075"/>
                    <a:pt x="5553" y="63247"/>
                    <a:pt x="6671" y="63290"/>
                  </a:cubicBezTo>
                  <a:cubicBezTo>
                    <a:pt x="10884" y="63935"/>
                    <a:pt x="15183" y="64021"/>
                    <a:pt x="19439" y="63591"/>
                  </a:cubicBezTo>
                  <a:lnTo>
                    <a:pt x="19439" y="6359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76"/>
            <p:cNvSpPr/>
            <p:nvPr/>
          </p:nvSpPr>
          <p:spPr>
            <a:xfrm>
              <a:off x="5351444" y="2501889"/>
              <a:ext cx="25824" cy="21638"/>
            </a:xfrm>
            <a:custGeom>
              <a:avLst/>
              <a:gdLst/>
              <a:ahLst/>
              <a:cxnLst/>
              <a:rect l="l" t="t" r="r" b="b"/>
              <a:pathLst>
                <a:path w="25824" h="21638" extrusionOk="0">
                  <a:moveTo>
                    <a:pt x="24677" y="1"/>
                  </a:moveTo>
                  <a:cubicBezTo>
                    <a:pt x="23473" y="1"/>
                    <a:pt x="23301" y="8169"/>
                    <a:pt x="16078" y="13973"/>
                  </a:cubicBezTo>
                  <a:cubicBezTo>
                    <a:pt x="8856" y="19776"/>
                    <a:pt x="86" y="18702"/>
                    <a:pt x="0" y="19862"/>
                  </a:cubicBezTo>
                  <a:cubicBezTo>
                    <a:pt x="0" y="20378"/>
                    <a:pt x="1977" y="21496"/>
                    <a:pt x="5675" y="21625"/>
                  </a:cubicBezTo>
                  <a:cubicBezTo>
                    <a:pt x="10489" y="21797"/>
                    <a:pt x="15261" y="20292"/>
                    <a:pt x="19088" y="17326"/>
                  </a:cubicBezTo>
                  <a:cubicBezTo>
                    <a:pt x="22699" y="14403"/>
                    <a:pt x="25106" y="10189"/>
                    <a:pt x="25708" y="5589"/>
                  </a:cubicBezTo>
                  <a:cubicBezTo>
                    <a:pt x="26138" y="2021"/>
                    <a:pt x="25278" y="-42"/>
                    <a:pt x="24677" y="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1" name="Google Shape;1461;p76"/>
            <p:cNvSpPr/>
            <p:nvPr/>
          </p:nvSpPr>
          <p:spPr>
            <a:xfrm>
              <a:off x="5380686" y="2404665"/>
              <a:ext cx="34543" cy="10513"/>
            </a:xfrm>
            <a:custGeom>
              <a:avLst/>
              <a:gdLst/>
              <a:ahLst/>
              <a:cxnLst/>
              <a:rect l="l" t="t" r="r" b="b"/>
              <a:pathLst>
                <a:path w="34543" h="10513" extrusionOk="0">
                  <a:moveTo>
                    <a:pt x="35" y="5525"/>
                  </a:moveTo>
                  <a:cubicBezTo>
                    <a:pt x="766" y="7631"/>
                    <a:pt x="8418" y="6729"/>
                    <a:pt x="17231" y="7932"/>
                  </a:cubicBezTo>
                  <a:cubicBezTo>
                    <a:pt x="26044" y="9136"/>
                    <a:pt x="33352" y="11716"/>
                    <a:pt x="34427" y="9867"/>
                  </a:cubicBezTo>
                  <a:cubicBezTo>
                    <a:pt x="34943" y="8964"/>
                    <a:pt x="33739" y="7030"/>
                    <a:pt x="30816" y="4966"/>
                  </a:cubicBezTo>
                  <a:cubicBezTo>
                    <a:pt x="26947" y="2387"/>
                    <a:pt x="22519" y="753"/>
                    <a:pt x="17919" y="280"/>
                  </a:cubicBezTo>
                  <a:cubicBezTo>
                    <a:pt x="13362" y="-365"/>
                    <a:pt x="8676" y="108"/>
                    <a:pt x="4334" y="1656"/>
                  </a:cubicBezTo>
                  <a:cubicBezTo>
                    <a:pt x="1410" y="2946"/>
                    <a:pt x="-266" y="4536"/>
                    <a:pt x="35" y="5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2" name="Google Shape;1462;p76"/>
            <p:cNvSpPr/>
            <p:nvPr/>
          </p:nvSpPr>
          <p:spPr>
            <a:xfrm>
              <a:off x="5310361" y="2407815"/>
              <a:ext cx="26076" cy="8532"/>
            </a:xfrm>
            <a:custGeom>
              <a:avLst/>
              <a:gdLst/>
              <a:ahLst/>
              <a:cxnLst/>
              <a:rect l="l" t="t" r="r" b="b"/>
              <a:pathLst>
                <a:path w="26076" h="8532" extrusionOk="0">
                  <a:moveTo>
                    <a:pt x="113" y="7749"/>
                  </a:moveTo>
                  <a:cubicBezTo>
                    <a:pt x="1403" y="9512"/>
                    <a:pt x="6691" y="7749"/>
                    <a:pt x="13010" y="7749"/>
                  </a:cubicBezTo>
                  <a:cubicBezTo>
                    <a:pt x="19330" y="7749"/>
                    <a:pt x="24661" y="9082"/>
                    <a:pt x="25908" y="7276"/>
                  </a:cubicBezTo>
                  <a:cubicBezTo>
                    <a:pt x="26467" y="6416"/>
                    <a:pt x="25649" y="4654"/>
                    <a:pt x="23328" y="2977"/>
                  </a:cubicBezTo>
                  <a:cubicBezTo>
                    <a:pt x="20233" y="914"/>
                    <a:pt x="16579" y="-118"/>
                    <a:pt x="12881" y="11"/>
                  </a:cubicBezTo>
                  <a:cubicBezTo>
                    <a:pt x="9184" y="11"/>
                    <a:pt x="5573" y="1171"/>
                    <a:pt x="2520" y="3321"/>
                  </a:cubicBezTo>
                  <a:cubicBezTo>
                    <a:pt x="285" y="5127"/>
                    <a:pt x="-274" y="6889"/>
                    <a:pt x="113" y="7749"/>
                  </a:cubicBezTo>
                  <a:lnTo>
                    <a:pt x="113" y="774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3" name="Google Shape;1463;p76"/>
            <p:cNvSpPr/>
            <p:nvPr/>
          </p:nvSpPr>
          <p:spPr>
            <a:xfrm>
              <a:off x="5302096" y="2323450"/>
              <a:ext cx="177569" cy="176502"/>
            </a:xfrm>
            <a:custGeom>
              <a:avLst/>
              <a:gdLst/>
              <a:ahLst/>
              <a:cxnLst/>
              <a:rect l="l" t="t" r="r" b="b"/>
              <a:pathLst>
                <a:path w="177569" h="176502" extrusionOk="0">
                  <a:moveTo>
                    <a:pt x="38" y="67008"/>
                  </a:moveTo>
                  <a:cubicBezTo>
                    <a:pt x="38" y="67008"/>
                    <a:pt x="13580" y="36141"/>
                    <a:pt x="28670" y="29133"/>
                  </a:cubicBezTo>
                  <a:cubicBezTo>
                    <a:pt x="46941" y="20535"/>
                    <a:pt x="54464" y="40612"/>
                    <a:pt x="71660" y="36055"/>
                  </a:cubicBezTo>
                  <a:cubicBezTo>
                    <a:pt x="88856" y="31498"/>
                    <a:pt x="106483" y="23158"/>
                    <a:pt x="123937" y="36914"/>
                  </a:cubicBezTo>
                  <a:cubicBezTo>
                    <a:pt x="143068" y="51832"/>
                    <a:pt x="133868" y="61935"/>
                    <a:pt x="134728" y="83989"/>
                  </a:cubicBezTo>
                  <a:cubicBezTo>
                    <a:pt x="138253" y="173281"/>
                    <a:pt x="154202" y="198774"/>
                    <a:pt x="159447" y="156816"/>
                  </a:cubicBezTo>
                  <a:cubicBezTo>
                    <a:pt x="160006" y="152215"/>
                    <a:pt x="172860" y="148733"/>
                    <a:pt x="175053" y="129302"/>
                  </a:cubicBezTo>
                  <a:cubicBezTo>
                    <a:pt x="177847" y="104109"/>
                    <a:pt x="179352" y="73414"/>
                    <a:pt x="173892" y="55486"/>
                  </a:cubicBezTo>
                  <a:cubicBezTo>
                    <a:pt x="169378" y="40311"/>
                    <a:pt x="160995" y="29692"/>
                    <a:pt x="145647" y="18042"/>
                  </a:cubicBezTo>
                  <a:cubicBezTo>
                    <a:pt x="121572" y="-444"/>
                    <a:pt x="88125" y="-1347"/>
                    <a:pt x="65341" y="845"/>
                  </a:cubicBezTo>
                  <a:cubicBezTo>
                    <a:pt x="42555" y="3038"/>
                    <a:pt x="-1467" y="28101"/>
                    <a:pt x="38" y="67008"/>
                  </a:cubicBezTo>
                  <a:lnTo>
                    <a:pt x="38" y="6700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4" name="Google Shape;1464;p76"/>
            <p:cNvSpPr/>
            <p:nvPr/>
          </p:nvSpPr>
          <p:spPr>
            <a:xfrm>
              <a:off x="5456512" y="2465895"/>
              <a:ext cx="35390" cy="51622"/>
            </a:xfrm>
            <a:custGeom>
              <a:avLst/>
              <a:gdLst/>
              <a:ahLst/>
              <a:cxnLst/>
              <a:rect l="l" t="t" r="r" b="b"/>
              <a:pathLst>
                <a:path w="35390" h="51622" extrusionOk="0">
                  <a:moveTo>
                    <a:pt x="2021" y="12951"/>
                  </a:moveTo>
                  <a:cubicBezTo>
                    <a:pt x="2323" y="5514"/>
                    <a:pt x="8599" y="-290"/>
                    <a:pt x="16036" y="11"/>
                  </a:cubicBezTo>
                  <a:cubicBezTo>
                    <a:pt x="16295" y="11"/>
                    <a:pt x="16509" y="11"/>
                    <a:pt x="16768" y="54"/>
                  </a:cubicBezTo>
                  <a:cubicBezTo>
                    <a:pt x="26011" y="1086"/>
                    <a:pt x="36199" y="6503"/>
                    <a:pt x="35339" y="25591"/>
                  </a:cubicBezTo>
                  <a:cubicBezTo>
                    <a:pt x="33749" y="59510"/>
                    <a:pt x="44" y="50912"/>
                    <a:pt x="1" y="49966"/>
                  </a:cubicBezTo>
                  <a:cubicBezTo>
                    <a:pt x="-42" y="49021"/>
                    <a:pt x="1248" y="27138"/>
                    <a:pt x="2021" y="12951"/>
                  </a:cubicBezTo>
                  <a:lnTo>
                    <a:pt x="2021" y="12951"/>
                  </a:lnTo>
                  <a:close/>
                </a:path>
              </a:pathLst>
            </a:custGeom>
            <a:solidFill>
              <a:srgbClr val="C887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5" name="Google Shape;1465;p76"/>
            <p:cNvSpPr/>
            <p:nvPr/>
          </p:nvSpPr>
          <p:spPr>
            <a:xfrm>
              <a:off x="5464467" y="2476838"/>
              <a:ext cx="15666" cy="29575"/>
            </a:xfrm>
            <a:custGeom>
              <a:avLst/>
              <a:gdLst/>
              <a:ahLst/>
              <a:cxnLst/>
              <a:rect l="l" t="t" r="r" b="b"/>
              <a:pathLst>
                <a:path w="15666" h="29575" extrusionOk="0">
                  <a:moveTo>
                    <a:pt x="42" y="26728"/>
                  </a:moveTo>
                  <a:cubicBezTo>
                    <a:pt x="42" y="26728"/>
                    <a:pt x="601" y="27158"/>
                    <a:pt x="1590" y="27674"/>
                  </a:cubicBezTo>
                  <a:cubicBezTo>
                    <a:pt x="2923" y="28319"/>
                    <a:pt x="4471" y="28405"/>
                    <a:pt x="5889" y="27975"/>
                  </a:cubicBezTo>
                  <a:cubicBezTo>
                    <a:pt x="9543" y="26814"/>
                    <a:pt x="12811" y="21268"/>
                    <a:pt x="13283" y="15078"/>
                  </a:cubicBezTo>
                  <a:cubicBezTo>
                    <a:pt x="13499" y="12154"/>
                    <a:pt x="13069" y="9231"/>
                    <a:pt x="12037" y="6479"/>
                  </a:cubicBezTo>
                  <a:cubicBezTo>
                    <a:pt x="11478" y="4287"/>
                    <a:pt x="9844" y="2524"/>
                    <a:pt x="7738" y="1707"/>
                  </a:cubicBezTo>
                  <a:cubicBezTo>
                    <a:pt x="6362" y="1321"/>
                    <a:pt x="4857" y="1922"/>
                    <a:pt x="4169" y="3169"/>
                  </a:cubicBezTo>
                  <a:cubicBezTo>
                    <a:pt x="3697" y="4115"/>
                    <a:pt x="3869" y="4803"/>
                    <a:pt x="3697" y="4846"/>
                  </a:cubicBezTo>
                  <a:cubicBezTo>
                    <a:pt x="3525" y="4889"/>
                    <a:pt x="2966" y="4244"/>
                    <a:pt x="3310" y="2868"/>
                  </a:cubicBezTo>
                  <a:cubicBezTo>
                    <a:pt x="3525" y="2008"/>
                    <a:pt x="4041" y="1278"/>
                    <a:pt x="4771" y="805"/>
                  </a:cubicBezTo>
                  <a:cubicBezTo>
                    <a:pt x="5717" y="117"/>
                    <a:pt x="6921" y="-141"/>
                    <a:pt x="8082" y="74"/>
                  </a:cubicBezTo>
                  <a:cubicBezTo>
                    <a:pt x="10876" y="762"/>
                    <a:pt x="13112" y="2868"/>
                    <a:pt x="13971" y="5620"/>
                  </a:cubicBezTo>
                  <a:cubicBezTo>
                    <a:pt x="15304" y="8629"/>
                    <a:pt x="15863" y="11896"/>
                    <a:pt x="15605" y="15164"/>
                  </a:cubicBezTo>
                  <a:cubicBezTo>
                    <a:pt x="15046" y="21999"/>
                    <a:pt x="11306" y="28061"/>
                    <a:pt x="6319" y="29393"/>
                  </a:cubicBezTo>
                  <a:cubicBezTo>
                    <a:pt x="4471" y="29866"/>
                    <a:pt x="2493" y="29393"/>
                    <a:pt x="945" y="28276"/>
                  </a:cubicBezTo>
                  <a:cubicBezTo>
                    <a:pt x="42" y="27545"/>
                    <a:pt x="-87" y="26771"/>
                    <a:pt x="42" y="26728"/>
                  </a:cubicBezTo>
                  <a:lnTo>
                    <a:pt x="42" y="26728"/>
                  </a:lnTo>
                  <a:close/>
                </a:path>
              </a:pathLst>
            </a:custGeom>
            <a:solidFill>
              <a:srgbClr val="A067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6" name="Google Shape;1466;p76"/>
            <p:cNvSpPr/>
            <p:nvPr/>
          </p:nvSpPr>
          <p:spPr>
            <a:xfrm>
              <a:off x="5327247" y="2311735"/>
              <a:ext cx="165980" cy="107926"/>
            </a:xfrm>
            <a:custGeom>
              <a:avLst/>
              <a:gdLst/>
              <a:ahLst/>
              <a:cxnLst/>
              <a:rect l="l" t="t" r="r" b="b"/>
              <a:pathLst>
                <a:path w="165980" h="107926" extrusionOk="0">
                  <a:moveTo>
                    <a:pt x="133050" y="101379"/>
                  </a:moveTo>
                  <a:cubicBezTo>
                    <a:pt x="128837" y="104689"/>
                    <a:pt x="123892" y="106925"/>
                    <a:pt x="118605" y="107827"/>
                  </a:cubicBezTo>
                  <a:cubicBezTo>
                    <a:pt x="113145" y="108558"/>
                    <a:pt x="107943" y="105162"/>
                    <a:pt x="106438" y="99874"/>
                  </a:cubicBezTo>
                  <a:cubicBezTo>
                    <a:pt x="106051" y="97510"/>
                    <a:pt x="106696" y="94758"/>
                    <a:pt x="105149" y="92910"/>
                  </a:cubicBezTo>
                  <a:cubicBezTo>
                    <a:pt x="103601" y="91061"/>
                    <a:pt x="99904" y="91362"/>
                    <a:pt x="97066" y="91620"/>
                  </a:cubicBezTo>
                  <a:cubicBezTo>
                    <a:pt x="86792" y="92351"/>
                    <a:pt x="77462" y="85687"/>
                    <a:pt x="74797" y="75756"/>
                  </a:cubicBezTo>
                  <a:cubicBezTo>
                    <a:pt x="71616" y="79196"/>
                    <a:pt x="66285" y="79626"/>
                    <a:pt x="62588" y="76702"/>
                  </a:cubicBezTo>
                  <a:cubicBezTo>
                    <a:pt x="59106" y="73822"/>
                    <a:pt x="56053" y="70469"/>
                    <a:pt x="53517" y="66728"/>
                  </a:cubicBezTo>
                  <a:cubicBezTo>
                    <a:pt x="50894" y="62945"/>
                    <a:pt x="46552" y="60667"/>
                    <a:pt x="41952" y="60710"/>
                  </a:cubicBezTo>
                  <a:cubicBezTo>
                    <a:pt x="39545" y="61483"/>
                    <a:pt x="37052" y="61999"/>
                    <a:pt x="34558" y="62214"/>
                  </a:cubicBezTo>
                  <a:cubicBezTo>
                    <a:pt x="30259" y="61784"/>
                    <a:pt x="27980" y="56539"/>
                    <a:pt x="27379" y="52111"/>
                  </a:cubicBezTo>
                  <a:cubicBezTo>
                    <a:pt x="26777" y="47683"/>
                    <a:pt x="26347" y="42482"/>
                    <a:pt x="22606" y="40031"/>
                  </a:cubicBezTo>
                  <a:cubicBezTo>
                    <a:pt x="18866" y="37581"/>
                    <a:pt x="14567" y="38999"/>
                    <a:pt x="10483" y="39515"/>
                  </a:cubicBezTo>
                  <a:cubicBezTo>
                    <a:pt x="6399" y="40031"/>
                    <a:pt x="1068" y="39042"/>
                    <a:pt x="79" y="35001"/>
                  </a:cubicBezTo>
                  <a:cubicBezTo>
                    <a:pt x="-222" y="32809"/>
                    <a:pt x="337" y="30616"/>
                    <a:pt x="1713" y="28854"/>
                  </a:cubicBezTo>
                  <a:cubicBezTo>
                    <a:pt x="7517" y="20513"/>
                    <a:pt x="18307" y="17246"/>
                    <a:pt x="27765" y="20943"/>
                  </a:cubicBezTo>
                  <a:cubicBezTo>
                    <a:pt x="32623" y="5252"/>
                    <a:pt x="49304" y="-3518"/>
                    <a:pt x="64995" y="1339"/>
                  </a:cubicBezTo>
                  <a:cubicBezTo>
                    <a:pt x="72562" y="3704"/>
                    <a:pt x="78881" y="8949"/>
                    <a:pt x="82535" y="15956"/>
                  </a:cubicBezTo>
                  <a:cubicBezTo>
                    <a:pt x="94917" y="4865"/>
                    <a:pt x="113961" y="5939"/>
                    <a:pt x="125010" y="18321"/>
                  </a:cubicBezTo>
                  <a:cubicBezTo>
                    <a:pt x="127461" y="21029"/>
                    <a:pt x="129352" y="24167"/>
                    <a:pt x="130685" y="27564"/>
                  </a:cubicBezTo>
                  <a:cubicBezTo>
                    <a:pt x="142422" y="24683"/>
                    <a:pt x="154287" y="31820"/>
                    <a:pt x="157167" y="43556"/>
                  </a:cubicBezTo>
                  <a:cubicBezTo>
                    <a:pt x="158543" y="49102"/>
                    <a:pt x="157683" y="54949"/>
                    <a:pt x="154803" y="59893"/>
                  </a:cubicBezTo>
                  <a:cubicBezTo>
                    <a:pt x="161166" y="63160"/>
                    <a:pt x="165379" y="69480"/>
                    <a:pt x="165981" y="76616"/>
                  </a:cubicBezTo>
                  <a:cubicBezTo>
                    <a:pt x="165981" y="83667"/>
                    <a:pt x="159059" y="90545"/>
                    <a:pt x="152309" y="88611"/>
                  </a:cubicBezTo>
                  <a:cubicBezTo>
                    <a:pt x="155233" y="94629"/>
                    <a:pt x="152739" y="101895"/>
                    <a:pt x="146721" y="104818"/>
                  </a:cubicBezTo>
                  <a:cubicBezTo>
                    <a:pt x="141175" y="107526"/>
                    <a:pt x="134468" y="105635"/>
                    <a:pt x="131158" y="100390"/>
                  </a:cubicBezTo>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7" name="Google Shape;1467;p76"/>
            <p:cNvSpPr/>
            <p:nvPr/>
          </p:nvSpPr>
          <p:spPr>
            <a:xfrm>
              <a:off x="5430875" y="2400345"/>
              <a:ext cx="49890" cy="20277"/>
            </a:xfrm>
            <a:custGeom>
              <a:avLst/>
              <a:gdLst/>
              <a:ahLst/>
              <a:cxnLst/>
              <a:rect l="l" t="t" r="r" b="b"/>
              <a:pathLst>
                <a:path w="49890" h="20277" extrusionOk="0">
                  <a:moveTo>
                    <a:pt x="49842" y="0"/>
                  </a:moveTo>
                  <a:cubicBezTo>
                    <a:pt x="50100" y="2364"/>
                    <a:pt x="49326" y="4772"/>
                    <a:pt x="47650" y="6492"/>
                  </a:cubicBezTo>
                  <a:cubicBezTo>
                    <a:pt x="45930" y="8598"/>
                    <a:pt x="43480" y="10017"/>
                    <a:pt x="40771" y="10447"/>
                  </a:cubicBezTo>
                  <a:cubicBezTo>
                    <a:pt x="37289" y="10963"/>
                    <a:pt x="33721" y="9888"/>
                    <a:pt x="31141" y="7480"/>
                  </a:cubicBezTo>
                  <a:lnTo>
                    <a:pt x="32603" y="7480"/>
                  </a:lnTo>
                  <a:cubicBezTo>
                    <a:pt x="30754" y="10619"/>
                    <a:pt x="28433" y="13413"/>
                    <a:pt x="25682" y="15821"/>
                  </a:cubicBezTo>
                  <a:cubicBezTo>
                    <a:pt x="23876" y="17454"/>
                    <a:pt x="21769" y="18744"/>
                    <a:pt x="19448" y="19561"/>
                  </a:cubicBezTo>
                  <a:cubicBezTo>
                    <a:pt x="13386" y="21495"/>
                    <a:pt x="6766" y="19432"/>
                    <a:pt x="2896" y="14359"/>
                  </a:cubicBezTo>
                  <a:cubicBezTo>
                    <a:pt x="1564" y="12166"/>
                    <a:pt x="661" y="9759"/>
                    <a:pt x="274" y="7265"/>
                  </a:cubicBezTo>
                  <a:cubicBezTo>
                    <a:pt x="16" y="6363"/>
                    <a:pt x="-70" y="5417"/>
                    <a:pt x="59" y="4514"/>
                  </a:cubicBezTo>
                  <a:cubicBezTo>
                    <a:pt x="59" y="4514"/>
                    <a:pt x="489" y="5417"/>
                    <a:pt x="1005" y="7093"/>
                  </a:cubicBezTo>
                  <a:cubicBezTo>
                    <a:pt x="1693" y="9415"/>
                    <a:pt x="2725" y="11607"/>
                    <a:pt x="4057" y="13585"/>
                  </a:cubicBezTo>
                  <a:cubicBezTo>
                    <a:pt x="9001" y="19389"/>
                    <a:pt x="17728" y="20120"/>
                    <a:pt x="23575" y="15176"/>
                  </a:cubicBezTo>
                  <a:cubicBezTo>
                    <a:pt x="23876" y="14918"/>
                    <a:pt x="24177" y="14660"/>
                    <a:pt x="24435" y="14359"/>
                  </a:cubicBezTo>
                  <a:cubicBezTo>
                    <a:pt x="27014" y="12080"/>
                    <a:pt x="29250" y="9415"/>
                    <a:pt x="31012" y="6492"/>
                  </a:cubicBezTo>
                  <a:lnTo>
                    <a:pt x="31614" y="5503"/>
                  </a:lnTo>
                  <a:lnTo>
                    <a:pt x="32431" y="6320"/>
                  </a:lnTo>
                  <a:cubicBezTo>
                    <a:pt x="34623" y="8340"/>
                    <a:pt x="37633" y="9329"/>
                    <a:pt x="40599" y="9028"/>
                  </a:cubicBezTo>
                  <a:cubicBezTo>
                    <a:pt x="42964" y="8770"/>
                    <a:pt x="45157" y="7652"/>
                    <a:pt x="46747" y="5890"/>
                  </a:cubicBezTo>
                  <a:cubicBezTo>
                    <a:pt x="48166" y="4170"/>
                    <a:pt x="49240" y="2150"/>
                    <a:pt x="49842" y="0"/>
                  </a:cubicBezTo>
                  <a:lnTo>
                    <a:pt x="49842"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8" name="Google Shape;1468;p76"/>
            <p:cNvSpPr/>
            <p:nvPr/>
          </p:nvSpPr>
          <p:spPr>
            <a:xfrm>
              <a:off x="5327017" y="2308302"/>
              <a:ext cx="90546" cy="44625"/>
            </a:xfrm>
            <a:custGeom>
              <a:avLst/>
              <a:gdLst/>
              <a:ahLst/>
              <a:cxnLst/>
              <a:rect l="l" t="t" r="r" b="b"/>
              <a:pathLst>
                <a:path w="90546" h="44625" extrusionOk="0">
                  <a:moveTo>
                    <a:pt x="90546" y="13844"/>
                  </a:moveTo>
                  <a:cubicBezTo>
                    <a:pt x="90546" y="13844"/>
                    <a:pt x="89687" y="13844"/>
                    <a:pt x="88139" y="14704"/>
                  </a:cubicBezTo>
                  <a:cubicBezTo>
                    <a:pt x="85946" y="15564"/>
                    <a:pt x="84098" y="17068"/>
                    <a:pt x="82808" y="19003"/>
                  </a:cubicBezTo>
                  <a:lnTo>
                    <a:pt x="82421" y="19648"/>
                  </a:lnTo>
                  <a:lnTo>
                    <a:pt x="81948" y="19003"/>
                  </a:lnTo>
                  <a:cubicBezTo>
                    <a:pt x="77864" y="13113"/>
                    <a:pt x="72361" y="8384"/>
                    <a:pt x="65913" y="5246"/>
                  </a:cubicBezTo>
                  <a:cubicBezTo>
                    <a:pt x="61743" y="3268"/>
                    <a:pt x="57186" y="2236"/>
                    <a:pt x="52586" y="2107"/>
                  </a:cubicBezTo>
                  <a:cubicBezTo>
                    <a:pt x="43429" y="2107"/>
                    <a:pt x="34787" y="6535"/>
                    <a:pt x="29500" y="14016"/>
                  </a:cubicBezTo>
                  <a:cubicBezTo>
                    <a:pt x="27393" y="17025"/>
                    <a:pt x="26060" y="20507"/>
                    <a:pt x="25630" y="24162"/>
                  </a:cubicBezTo>
                  <a:lnTo>
                    <a:pt x="25630" y="25236"/>
                  </a:lnTo>
                  <a:lnTo>
                    <a:pt x="24599" y="24935"/>
                  </a:lnTo>
                  <a:cubicBezTo>
                    <a:pt x="19870" y="23603"/>
                    <a:pt x="14840" y="24162"/>
                    <a:pt x="10498" y="26440"/>
                  </a:cubicBezTo>
                  <a:cubicBezTo>
                    <a:pt x="7102" y="28289"/>
                    <a:pt x="4350" y="31126"/>
                    <a:pt x="2630" y="34608"/>
                  </a:cubicBezTo>
                  <a:cubicBezTo>
                    <a:pt x="1212" y="37747"/>
                    <a:pt x="438" y="41186"/>
                    <a:pt x="395" y="44625"/>
                  </a:cubicBezTo>
                  <a:cubicBezTo>
                    <a:pt x="94" y="43722"/>
                    <a:pt x="-35" y="42777"/>
                    <a:pt x="8" y="41831"/>
                  </a:cubicBezTo>
                  <a:cubicBezTo>
                    <a:pt x="8" y="34909"/>
                    <a:pt x="3748" y="28547"/>
                    <a:pt x="9767" y="25150"/>
                  </a:cubicBezTo>
                  <a:cubicBezTo>
                    <a:pt x="14410" y="22485"/>
                    <a:pt x="19956" y="21797"/>
                    <a:pt x="25114" y="23216"/>
                  </a:cubicBezTo>
                  <a:lnTo>
                    <a:pt x="23954" y="23990"/>
                  </a:lnTo>
                  <a:cubicBezTo>
                    <a:pt x="24427" y="20035"/>
                    <a:pt x="25802" y="16208"/>
                    <a:pt x="28038" y="12898"/>
                  </a:cubicBezTo>
                  <a:cubicBezTo>
                    <a:pt x="30488" y="9416"/>
                    <a:pt x="33627" y="6450"/>
                    <a:pt x="37324" y="4300"/>
                  </a:cubicBezTo>
                  <a:cubicBezTo>
                    <a:pt x="41967" y="1420"/>
                    <a:pt x="47298" y="-42"/>
                    <a:pt x="52758" y="1"/>
                  </a:cubicBezTo>
                  <a:cubicBezTo>
                    <a:pt x="57616" y="130"/>
                    <a:pt x="62388" y="1334"/>
                    <a:pt x="66773" y="3483"/>
                  </a:cubicBezTo>
                  <a:cubicBezTo>
                    <a:pt x="73436" y="6750"/>
                    <a:pt x="79068" y="11737"/>
                    <a:pt x="83109" y="17928"/>
                  </a:cubicBezTo>
                  <a:lnTo>
                    <a:pt x="81948" y="17928"/>
                  </a:lnTo>
                  <a:cubicBezTo>
                    <a:pt x="83410" y="15864"/>
                    <a:pt x="85517" y="14360"/>
                    <a:pt x="87967" y="13629"/>
                  </a:cubicBezTo>
                  <a:cubicBezTo>
                    <a:pt x="89816" y="13457"/>
                    <a:pt x="90546" y="13543"/>
                    <a:pt x="90546" y="13844"/>
                  </a:cubicBezTo>
                  <a:lnTo>
                    <a:pt x="90546" y="1384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9" name="Google Shape;1469;p76"/>
            <p:cNvSpPr/>
            <p:nvPr/>
          </p:nvSpPr>
          <p:spPr>
            <a:xfrm>
              <a:off x="4980509" y="2667513"/>
              <a:ext cx="139515" cy="162910"/>
            </a:xfrm>
            <a:custGeom>
              <a:avLst/>
              <a:gdLst/>
              <a:ahLst/>
              <a:cxnLst/>
              <a:rect l="l" t="t" r="r" b="b"/>
              <a:pathLst>
                <a:path w="139515" h="162910" extrusionOk="0">
                  <a:moveTo>
                    <a:pt x="128080" y="21859"/>
                  </a:moveTo>
                  <a:cubicBezTo>
                    <a:pt x="128080" y="21859"/>
                    <a:pt x="131863" y="52382"/>
                    <a:pt x="135776" y="61109"/>
                  </a:cubicBezTo>
                  <a:cubicBezTo>
                    <a:pt x="138054" y="66010"/>
                    <a:pt x="139301" y="71298"/>
                    <a:pt x="139516" y="76672"/>
                  </a:cubicBezTo>
                  <a:lnTo>
                    <a:pt x="136851" y="124520"/>
                  </a:lnTo>
                  <a:lnTo>
                    <a:pt x="98159" y="162911"/>
                  </a:lnTo>
                  <a:lnTo>
                    <a:pt x="24860" y="93094"/>
                  </a:lnTo>
                  <a:cubicBezTo>
                    <a:pt x="24860" y="93094"/>
                    <a:pt x="1043" y="63474"/>
                    <a:pt x="9512" y="54403"/>
                  </a:cubicBezTo>
                  <a:cubicBezTo>
                    <a:pt x="9512" y="54403"/>
                    <a:pt x="13811" y="50103"/>
                    <a:pt x="19400" y="55692"/>
                  </a:cubicBezTo>
                  <a:cubicBezTo>
                    <a:pt x="19400" y="55692"/>
                    <a:pt x="-6136" y="30457"/>
                    <a:pt x="1387" y="22675"/>
                  </a:cubicBezTo>
                  <a:cubicBezTo>
                    <a:pt x="8910" y="14894"/>
                    <a:pt x="17165" y="28479"/>
                    <a:pt x="26322" y="38367"/>
                  </a:cubicBezTo>
                  <a:cubicBezTo>
                    <a:pt x="35479" y="48255"/>
                    <a:pt x="38488" y="51049"/>
                    <a:pt x="38488" y="51049"/>
                  </a:cubicBezTo>
                  <a:lnTo>
                    <a:pt x="12693" y="19236"/>
                  </a:lnTo>
                  <a:cubicBezTo>
                    <a:pt x="12693" y="19236"/>
                    <a:pt x="5299" y="10939"/>
                    <a:pt x="13338" y="5866"/>
                  </a:cubicBezTo>
                  <a:cubicBezTo>
                    <a:pt x="21378" y="793"/>
                    <a:pt x="30535" y="17001"/>
                    <a:pt x="35178" y="20741"/>
                  </a:cubicBezTo>
                  <a:cubicBezTo>
                    <a:pt x="39821" y="24481"/>
                    <a:pt x="65271" y="55133"/>
                    <a:pt x="65271" y="55133"/>
                  </a:cubicBezTo>
                  <a:cubicBezTo>
                    <a:pt x="65271" y="55133"/>
                    <a:pt x="48376" y="27318"/>
                    <a:pt x="47129" y="25728"/>
                  </a:cubicBezTo>
                  <a:cubicBezTo>
                    <a:pt x="45882" y="24137"/>
                    <a:pt x="29417" y="8532"/>
                    <a:pt x="37112" y="1438"/>
                  </a:cubicBezTo>
                  <a:cubicBezTo>
                    <a:pt x="44807" y="-5655"/>
                    <a:pt x="59769" y="15539"/>
                    <a:pt x="64927" y="20569"/>
                  </a:cubicBezTo>
                  <a:cubicBezTo>
                    <a:pt x="70086" y="25599"/>
                    <a:pt x="88486" y="53801"/>
                    <a:pt x="92957" y="56982"/>
                  </a:cubicBezTo>
                  <a:cubicBezTo>
                    <a:pt x="97428" y="60163"/>
                    <a:pt x="105209" y="68675"/>
                    <a:pt x="110798" y="66956"/>
                  </a:cubicBezTo>
                  <a:cubicBezTo>
                    <a:pt x="116387" y="65236"/>
                    <a:pt x="107918" y="43999"/>
                    <a:pt x="110454" y="37077"/>
                  </a:cubicBezTo>
                  <a:cubicBezTo>
                    <a:pt x="112991" y="30156"/>
                    <a:pt x="117763" y="16872"/>
                    <a:pt x="128080" y="21859"/>
                  </a:cubicBezTo>
                  <a:lnTo>
                    <a:pt x="128080" y="21859"/>
                  </a:lnTo>
                  <a:close/>
                </a:path>
              </a:pathLst>
            </a:custGeom>
            <a:solidFill>
              <a:srgbClr val="C887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0" name="Google Shape;1470;p76"/>
            <p:cNvSpPr/>
            <p:nvPr/>
          </p:nvSpPr>
          <p:spPr>
            <a:xfrm>
              <a:off x="5075882" y="2731073"/>
              <a:ext cx="17790" cy="47848"/>
            </a:xfrm>
            <a:custGeom>
              <a:avLst/>
              <a:gdLst/>
              <a:ahLst/>
              <a:cxnLst/>
              <a:rect l="l" t="t" r="r" b="b"/>
              <a:pathLst>
                <a:path w="17790" h="47848" extrusionOk="0">
                  <a:moveTo>
                    <a:pt x="3259" y="47849"/>
                  </a:moveTo>
                  <a:cubicBezTo>
                    <a:pt x="2400" y="45441"/>
                    <a:pt x="1798" y="42991"/>
                    <a:pt x="1368" y="40497"/>
                  </a:cubicBezTo>
                  <a:cubicBezTo>
                    <a:pt x="1024" y="34478"/>
                    <a:pt x="2529" y="28460"/>
                    <a:pt x="5667" y="23301"/>
                  </a:cubicBezTo>
                  <a:cubicBezTo>
                    <a:pt x="9063" y="16938"/>
                    <a:pt x="13277" y="11865"/>
                    <a:pt x="15727" y="7609"/>
                  </a:cubicBezTo>
                  <a:cubicBezTo>
                    <a:pt x="16759" y="5933"/>
                    <a:pt x="17447" y="4084"/>
                    <a:pt x="17790" y="2150"/>
                  </a:cubicBezTo>
                  <a:lnTo>
                    <a:pt x="17790" y="0"/>
                  </a:lnTo>
                  <a:cubicBezTo>
                    <a:pt x="17188" y="2450"/>
                    <a:pt x="16157" y="4772"/>
                    <a:pt x="14738" y="6879"/>
                  </a:cubicBezTo>
                  <a:cubicBezTo>
                    <a:pt x="10826" y="11779"/>
                    <a:pt x="7301" y="16981"/>
                    <a:pt x="4077" y="22355"/>
                  </a:cubicBezTo>
                  <a:cubicBezTo>
                    <a:pt x="766" y="27944"/>
                    <a:pt x="-610" y="34436"/>
                    <a:pt x="250" y="40884"/>
                  </a:cubicBezTo>
                  <a:cubicBezTo>
                    <a:pt x="422" y="43464"/>
                    <a:pt x="1497" y="45957"/>
                    <a:pt x="3259" y="47849"/>
                  </a:cubicBezTo>
                  <a:lnTo>
                    <a:pt x="3259" y="47849"/>
                  </a:lnTo>
                  <a:close/>
                </a:path>
              </a:pathLst>
            </a:custGeom>
            <a:solidFill>
              <a:srgbClr val="A067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1" name="Google Shape;1471;p76"/>
            <p:cNvSpPr/>
            <p:nvPr/>
          </p:nvSpPr>
          <p:spPr>
            <a:xfrm>
              <a:off x="4998620" y="2722224"/>
              <a:ext cx="29952" cy="34944"/>
            </a:xfrm>
            <a:custGeom>
              <a:avLst/>
              <a:gdLst/>
              <a:ahLst/>
              <a:cxnLst/>
              <a:rect l="l" t="t" r="r" b="b"/>
              <a:pathLst>
                <a:path w="29952" h="34944" extrusionOk="0">
                  <a:moveTo>
                    <a:pt x="29921" y="34944"/>
                  </a:moveTo>
                  <a:cubicBezTo>
                    <a:pt x="30137" y="34944"/>
                    <a:pt x="29277" y="32064"/>
                    <a:pt x="25924" y="29184"/>
                  </a:cubicBezTo>
                  <a:cubicBezTo>
                    <a:pt x="22570" y="26303"/>
                    <a:pt x="17024" y="23724"/>
                    <a:pt x="13413" y="18737"/>
                  </a:cubicBezTo>
                  <a:cubicBezTo>
                    <a:pt x="11865" y="16200"/>
                    <a:pt x="10533" y="13535"/>
                    <a:pt x="9501" y="10740"/>
                  </a:cubicBezTo>
                  <a:cubicBezTo>
                    <a:pt x="8598" y="8333"/>
                    <a:pt x="7351" y="6097"/>
                    <a:pt x="5804" y="4034"/>
                  </a:cubicBezTo>
                  <a:cubicBezTo>
                    <a:pt x="3009" y="423"/>
                    <a:pt x="0" y="-265"/>
                    <a:pt x="0" y="79"/>
                  </a:cubicBezTo>
                  <a:cubicBezTo>
                    <a:pt x="1763" y="1454"/>
                    <a:pt x="3310" y="3045"/>
                    <a:pt x="4643" y="4851"/>
                  </a:cubicBezTo>
                  <a:cubicBezTo>
                    <a:pt x="5933" y="6914"/>
                    <a:pt x="6964" y="9150"/>
                    <a:pt x="7782" y="11428"/>
                  </a:cubicBezTo>
                  <a:cubicBezTo>
                    <a:pt x="8770" y="14438"/>
                    <a:pt x="10103" y="17318"/>
                    <a:pt x="11779" y="20026"/>
                  </a:cubicBezTo>
                  <a:cubicBezTo>
                    <a:pt x="13671" y="22563"/>
                    <a:pt x="16078" y="24712"/>
                    <a:pt x="18787" y="26346"/>
                  </a:cubicBezTo>
                  <a:cubicBezTo>
                    <a:pt x="21195" y="27894"/>
                    <a:pt x="23344" y="29184"/>
                    <a:pt x="25021" y="30645"/>
                  </a:cubicBezTo>
                  <a:cubicBezTo>
                    <a:pt x="26740" y="31978"/>
                    <a:pt x="28374" y="33397"/>
                    <a:pt x="29921" y="34944"/>
                  </a:cubicBezTo>
                  <a:lnTo>
                    <a:pt x="29921" y="34944"/>
                  </a:lnTo>
                  <a:close/>
                </a:path>
              </a:pathLst>
            </a:custGeom>
            <a:solidFill>
              <a:srgbClr val="A067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2" name="Google Shape;1472;p76"/>
            <p:cNvSpPr/>
            <p:nvPr/>
          </p:nvSpPr>
          <p:spPr>
            <a:xfrm>
              <a:off x="5233521" y="2589547"/>
              <a:ext cx="334510" cy="506989"/>
            </a:xfrm>
            <a:custGeom>
              <a:avLst/>
              <a:gdLst/>
              <a:ahLst/>
              <a:cxnLst/>
              <a:rect l="l" t="t" r="r" b="b"/>
              <a:pathLst>
                <a:path w="334510" h="506989" extrusionOk="0">
                  <a:moveTo>
                    <a:pt x="230301" y="0"/>
                  </a:moveTo>
                  <a:lnTo>
                    <a:pt x="234600" y="10877"/>
                  </a:lnTo>
                  <a:lnTo>
                    <a:pt x="334510" y="57823"/>
                  </a:lnTo>
                  <a:lnTo>
                    <a:pt x="334510" y="57823"/>
                  </a:lnTo>
                  <a:lnTo>
                    <a:pt x="297065" y="342034"/>
                  </a:lnTo>
                  <a:lnTo>
                    <a:pt x="302267" y="506000"/>
                  </a:lnTo>
                  <a:lnTo>
                    <a:pt x="115000" y="506989"/>
                  </a:lnTo>
                  <a:lnTo>
                    <a:pt x="26095" y="505269"/>
                  </a:lnTo>
                  <a:lnTo>
                    <a:pt x="0" y="505269"/>
                  </a:lnTo>
                  <a:lnTo>
                    <a:pt x="7523" y="388120"/>
                  </a:lnTo>
                  <a:lnTo>
                    <a:pt x="7523" y="56232"/>
                  </a:lnTo>
                  <a:lnTo>
                    <a:pt x="93891" y="28546"/>
                  </a:lnTo>
                  <a:lnTo>
                    <a:pt x="93891" y="28546"/>
                  </a:lnTo>
                  <a:cubicBezTo>
                    <a:pt x="90925" y="29492"/>
                    <a:pt x="99738" y="21409"/>
                    <a:pt x="99738" y="21409"/>
                  </a:cubicBezTo>
                  <a:cubicBezTo>
                    <a:pt x="112764" y="32071"/>
                    <a:pt x="129789" y="36585"/>
                    <a:pt x="146383" y="33705"/>
                  </a:cubicBezTo>
                  <a:cubicBezTo>
                    <a:pt x="176133" y="29535"/>
                    <a:pt x="230301" y="0"/>
                    <a:pt x="230301" y="0"/>
                  </a:cubicBezTo>
                  <a:lnTo>
                    <a:pt x="230301" y="0"/>
                  </a:lnTo>
                  <a:close/>
                </a:path>
              </a:pathLst>
            </a:custGeom>
            <a:solidFill>
              <a:srgbClr val="252E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3" name="Google Shape;1473;p76"/>
            <p:cNvSpPr/>
            <p:nvPr/>
          </p:nvSpPr>
          <p:spPr>
            <a:xfrm>
              <a:off x="5461801" y="2677463"/>
              <a:ext cx="132930" cy="419116"/>
            </a:xfrm>
            <a:custGeom>
              <a:avLst/>
              <a:gdLst/>
              <a:ahLst/>
              <a:cxnLst/>
              <a:rect l="l" t="t" r="r" b="b"/>
              <a:pathLst>
                <a:path w="132930" h="419116" extrusionOk="0">
                  <a:moveTo>
                    <a:pt x="31168" y="83875"/>
                  </a:moveTo>
                  <a:lnTo>
                    <a:pt x="10834" y="324966"/>
                  </a:lnTo>
                  <a:lnTo>
                    <a:pt x="0" y="417998"/>
                  </a:lnTo>
                  <a:lnTo>
                    <a:pt x="97976" y="419116"/>
                  </a:lnTo>
                  <a:lnTo>
                    <a:pt x="128800" y="136237"/>
                  </a:lnTo>
                  <a:cubicBezTo>
                    <a:pt x="136711" y="71278"/>
                    <a:pt x="135206" y="32544"/>
                    <a:pt x="106832" y="0"/>
                  </a:cubicBezTo>
                  <a:lnTo>
                    <a:pt x="31168" y="83875"/>
                  </a:lnTo>
                  <a:lnTo>
                    <a:pt x="31168" y="83875"/>
                  </a:lnTo>
                  <a:close/>
                </a:path>
              </a:pathLst>
            </a:custGeom>
            <a:solidFill>
              <a:srgbClr val="C887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4" name="Google Shape;1474;p76"/>
            <p:cNvSpPr/>
            <p:nvPr/>
          </p:nvSpPr>
          <p:spPr>
            <a:xfrm>
              <a:off x="5463736" y="2646244"/>
              <a:ext cx="146850" cy="188006"/>
            </a:xfrm>
            <a:custGeom>
              <a:avLst/>
              <a:gdLst/>
              <a:ahLst/>
              <a:cxnLst/>
              <a:rect l="l" t="t" r="r" b="b"/>
              <a:pathLst>
                <a:path w="146850" h="188006" extrusionOk="0">
                  <a:moveTo>
                    <a:pt x="25794" y="40548"/>
                  </a:moveTo>
                  <a:lnTo>
                    <a:pt x="0" y="182417"/>
                  </a:lnTo>
                  <a:lnTo>
                    <a:pt x="146383" y="188006"/>
                  </a:lnTo>
                  <a:cubicBezTo>
                    <a:pt x="146383" y="188006"/>
                    <a:pt x="150940" y="97296"/>
                    <a:pt x="131594" y="47770"/>
                  </a:cubicBezTo>
                  <a:cubicBezTo>
                    <a:pt x="112249" y="-1755"/>
                    <a:pt x="100469" y="8"/>
                    <a:pt x="100469" y="8"/>
                  </a:cubicBezTo>
                  <a:lnTo>
                    <a:pt x="25794" y="40548"/>
                  </a:lnTo>
                  <a:lnTo>
                    <a:pt x="25794" y="40548"/>
                  </a:lnTo>
                  <a:close/>
                </a:path>
              </a:pathLst>
            </a:custGeom>
            <a:solidFill>
              <a:srgbClr val="252E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5" name="Google Shape;1475;p76"/>
            <p:cNvSpPr/>
            <p:nvPr/>
          </p:nvSpPr>
          <p:spPr>
            <a:xfrm>
              <a:off x="5476805" y="2692510"/>
              <a:ext cx="129616" cy="141880"/>
            </a:xfrm>
            <a:custGeom>
              <a:avLst/>
              <a:gdLst/>
              <a:ahLst/>
              <a:cxnLst/>
              <a:rect l="l" t="t" r="r" b="b"/>
              <a:pathLst>
                <a:path w="129616" h="141880" extrusionOk="0">
                  <a:moveTo>
                    <a:pt x="129617" y="141783"/>
                  </a:moveTo>
                  <a:cubicBezTo>
                    <a:pt x="128757" y="141912"/>
                    <a:pt x="127897" y="141912"/>
                    <a:pt x="127038" y="141783"/>
                  </a:cubicBezTo>
                  <a:lnTo>
                    <a:pt x="119600" y="141783"/>
                  </a:lnTo>
                  <a:lnTo>
                    <a:pt x="92129" y="141052"/>
                  </a:lnTo>
                  <a:lnTo>
                    <a:pt x="1161" y="137828"/>
                  </a:lnTo>
                  <a:lnTo>
                    <a:pt x="0" y="137828"/>
                  </a:lnTo>
                  <a:lnTo>
                    <a:pt x="0" y="136667"/>
                  </a:lnTo>
                  <a:cubicBezTo>
                    <a:pt x="0" y="135335"/>
                    <a:pt x="0" y="133916"/>
                    <a:pt x="301" y="132368"/>
                  </a:cubicBezTo>
                  <a:cubicBezTo>
                    <a:pt x="2881" y="95955"/>
                    <a:pt x="5245" y="62938"/>
                    <a:pt x="6964" y="38735"/>
                  </a:cubicBezTo>
                  <a:cubicBezTo>
                    <a:pt x="7911" y="26955"/>
                    <a:pt x="8684" y="17239"/>
                    <a:pt x="9243" y="10361"/>
                  </a:cubicBezTo>
                  <a:cubicBezTo>
                    <a:pt x="9544" y="7222"/>
                    <a:pt x="9802" y="4686"/>
                    <a:pt x="9974" y="2665"/>
                  </a:cubicBezTo>
                  <a:cubicBezTo>
                    <a:pt x="10017" y="1763"/>
                    <a:pt x="10146" y="860"/>
                    <a:pt x="10404" y="0"/>
                  </a:cubicBezTo>
                  <a:cubicBezTo>
                    <a:pt x="10490" y="903"/>
                    <a:pt x="10490" y="1806"/>
                    <a:pt x="10404" y="2708"/>
                  </a:cubicBezTo>
                  <a:cubicBezTo>
                    <a:pt x="10404" y="4729"/>
                    <a:pt x="10189" y="7265"/>
                    <a:pt x="10060" y="10447"/>
                  </a:cubicBezTo>
                  <a:cubicBezTo>
                    <a:pt x="9673" y="17454"/>
                    <a:pt x="9157" y="27084"/>
                    <a:pt x="8512" y="38864"/>
                  </a:cubicBezTo>
                  <a:cubicBezTo>
                    <a:pt x="6964" y="63067"/>
                    <a:pt x="4815" y="96084"/>
                    <a:pt x="2494" y="132540"/>
                  </a:cubicBezTo>
                  <a:cubicBezTo>
                    <a:pt x="2494" y="133959"/>
                    <a:pt x="2279" y="135421"/>
                    <a:pt x="2193" y="136839"/>
                  </a:cubicBezTo>
                  <a:lnTo>
                    <a:pt x="1118" y="135636"/>
                  </a:lnTo>
                  <a:lnTo>
                    <a:pt x="92086" y="139548"/>
                  </a:lnTo>
                  <a:lnTo>
                    <a:pt x="119471" y="140966"/>
                  </a:lnTo>
                  <a:lnTo>
                    <a:pt x="126909" y="141482"/>
                  </a:lnTo>
                  <a:cubicBezTo>
                    <a:pt x="127811" y="141482"/>
                    <a:pt x="128714" y="141611"/>
                    <a:pt x="129617" y="141783"/>
                  </a:cubicBezTo>
                  <a:lnTo>
                    <a:pt x="129617" y="14178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6" name="Google Shape;1476;p76"/>
            <p:cNvSpPr/>
            <p:nvPr/>
          </p:nvSpPr>
          <p:spPr>
            <a:xfrm>
              <a:off x="5327538" y="2600682"/>
              <a:ext cx="138218" cy="36196"/>
            </a:xfrm>
            <a:custGeom>
              <a:avLst/>
              <a:gdLst/>
              <a:ahLst/>
              <a:cxnLst/>
              <a:rect l="l" t="t" r="r" b="b"/>
              <a:pathLst>
                <a:path w="138218" h="36196" extrusionOk="0">
                  <a:moveTo>
                    <a:pt x="138218" y="0"/>
                  </a:moveTo>
                  <a:cubicBezTo>
                    <a:pt x="136714" y="1290"/>
                    <a:pt x="135123" y="2407"/>
                    <a:pt x="133403" y="3396"/>
                  </a:cubicBezTo>
                  <a:cubicBezTo>
                    <a:pt x="130265" y="5417"/>
                    <a:pt x="125622" y="8340"/>
                    <a:pt x="119818" y="11994"/>
                  </a:cubicBezTo>
                  <a:cubicBezTo>
                    <a:pt x="104771" y="21280"/>
                    <a:pt x="88478" y="28374"/>
                    <a:pt x="71454" y="33060"/>
                  </a:cubicBezTo>
                  <a:cubicBezTo>
                    <a:pt x="54171" y="37660"/>
                    <a:pt x="35986" y="37187"/>
                    <a:pt x="18962" y="31727"/>
                  </a:cubicBezTo>
                  <a:cubicBezTo>
                    <a:pt x="13889" y="29965"/>
                    <a:pt x="9074" y="27600"/>
                    <a:pt x="4603" y="24591"/>
                  </a:cubicBezTo>
                  <a:cubicBezTo>
                    <a:pt x="3357" y="23774"/>
                    <a:pt x="2196" y="22914"/>
                    <a:pt x="1078" y="21968"/>
                  </a:cubicBezTo>
                  <a:cubicBezTo>
                    <a:pt x="347" y="21323"/>
                    <a:pt x="-40" y="20979"/>
                    <a:pt x="3" y="20893"/>
                  </a:cubicBezTo>
                  <a:cubicBezTo>
                    <a:pt x="6108" y="24763"/>
                    <a:pt x="12642" y="27901"/>
                    <a:pt x="19478" y="30222"/>
                  </a:cubicBezTo>
                  <a:cubicBezTo>
                    <a:pt x="36287" y="35166"/>
                    <a:pt x="54128" y="35424"/>
                    <a:pt x="71067" y="30910"/>
                  </a:cubicBezTo>
                  <a:cubicBezTo>
                    <a:pt x="87876" y="26181"/>
                    <a:pt x="104040" y="19389"/>
                    <a:pt x="119173" y="10619"/>
                  </a:cubicBezTo>
                  <a:lnTo>
                    <a:pt x="133016" y="2622"/>
                  </a:lnTo>
                  <a:cubicBezTo>
                    <a:pt x="134650" y="1591"/>
                    <a:pt x="136413" y="688"/>
                    <a:pt x="138218" y="0"/>
                  </a:cubicBezTo>
                  <a:lnTo>
                    <a:pt x="138218"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7" name="Google Shape;1477;p76"/>
            <p:cNvSpPr/>
            <p:nvPr/>
          </p:nvSpPr>
          <p:spPr>
            <a:xfrm>
              <a:off x="5183222" y="2859787"/>
              <a:ext cx="29835" cy="31735"/>
            </a:xfrm>
            <a:custGeom>
              <a:avLst/>
              <a:gdLst/>
              <a:ahLst/>
              <a:cxnLst/>
              <a:rect l="l" t="t" r="r" b="b"/>
              <a:pathLst>
                <a:path w="29835" h="31735" extrusionOk="0">
                  <a:moveTo>
                    <a:pt x="29835" y="31727"/>
                  </a:moveTo>
                  <a:cubicBezTo>
                    <a:pt x="29276" y="32028"/>
                    <a:pt x="23989" y="23817"/>
                    <a:pt x="15477" y="15391"/>
                  </a:cubicBezTo>
                  <a:cubicBezTo>
                    <a:pt x="10017" y="10576"/>
                    <a:pt x="4858" y="5417"/>
                    <a:pt x="0" y="0"/>
                  </a:cubicBezTo>
                  <a:cubicBezTo>
                    <a:pt x="6363" y="3740"/>
                    <a:pt x="12166" y="8383"/>
                    <a:pt x="17196" y="13800"/>
                  </a:cubicBezTo>
                  <a:cubicBezTo>
                    <a:pt x="22699" y="18787"/>
                    <a:pt x="26998" y="24892"/>
                    <a:pt x="29835" y="31727"/>
                  </a:cubicBezTo>
                  <a:lnTo>
                    <a:pt x="29835" y="31727"/>
                  </a:lnTo>
                  <a:close/>
                </a:path>
              </a:pathLst>
            </a:custGeom>
            <a:solidFill>
              <a:srgbClr val="A067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8" name="Google Shape;1478;p76"/>
            <p:cNvSpPr/>
            <p:nvPr/>
          </p:nvSpPr>
          <p:spPr>
            <a:xfrm>
              <a:off x="5219226" y="2639876"/>
              <a:ext cx="38737" cy="145321"/>
            </a:xfrm>
            <a:custGeom>
              <a:avLst/>
              <a:gdLst/>
              <a:ahLst/>
              <a:cxnLst/>
              <a:rect l="l" t="t" r="r" b="b"/>
              <a:pathLst>
                <a:path w="38737" h="145321" extrusionOk="0">
                  <a:moveTo>
                    <a:pt x="38456" y="5645"/>
                  </a:moveTo>
                  <a:cubicBezTo>
                    <a:pt x="37639" y="6032"/>
                    <a:pt x="34157" y="1819"/>
                    <a:pt x="33383" y="2206"/>
                  </a:cubicBezTo>
                  <a:lnTo>
                    <a:pt x="33383" y="2206"/>
                  </a:lnTo>
                  <a:cubicBezTo>
                    <a:pt x="30159" y="-846"/>
                    <a:pt x="25086" y="-717"/>
                    <a:pt x="22034" y="2507"/>
                  </a:cubicBezTo>
                  <a:cubicBezTo>
                    <a:pt x="21905" y="2636"/>
                    <a:pt x="21819" y="2765"/>
                    <a:pt x="21689" y="2894"/>
                  </a:cubicBezTo>
                  <a:cubicBezTo>
                    <a:pt x="17433" y="-158"/>
                    <a:pt x="11501" y="830"/>
                    <a:pt x="8449" y="5086"/>
                  </a:cubicBezTo>
                  <a:cubicBezTo>
                    <a:pt x="6428" y="7924"/>
                    <a:pt x="6127" y="11664"/>
                    <a:pt x="7631" y="14802"/>
                  </a:cubicBezTo>
                  <a:cubicBezTo>
                    <a:pt x="4880" y="13040"/>
                    <a:pt x="1011" y="15533"/>
                    <a:pt x="194" y="18672"/>
                  </a:cubicBezTo>
                  <a:cubicBezTo>
                    <a:pt x="-322" y="21939"/>
                    <a:pt x="194" y="25249"/>
                    <a:pt x="1699" y="28172"/>
                  </a:cubicBezTo>
                  <a:cubicBezTo>
                    <a:pt x="12662" y="56976"/>
                    <a:pt x="14596" y="116518"/>
                    <a:pt x="25645" y="145322"/>
                  </a:cubicBezTo>
                  <a:cubicBezTo>
                    <a:pt x="30331" y="109339"/>
                    <a:pt x="40562" y="42015"/>
                    <a:pt x="38456" y="5645"/>
                  </a:cubicBezTo>
                  <a:lnTo>
                    <a:pt x="38456" y="5645"/>
                  </a:lnTo>
                  <a:close/>
                </a:path>
              </a:pathLst>
            </a:custGeom>
            <a:solidFill>
              <a:srgbClr val="252E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9" name="Google Shape;1479;p76"/>
            <p:cNvSpPr/>
            <p:nvPr/>
          </p:nvSpPr>
          <p:spPr>
            <a:xfrm>
              <a:off x="5233134" y="2665555"/>
              <a:ext cx="9283" cy="116719"/>
            </a:xfrm>
            <a:custGeom>
              <a:avLst/>
              <a:gdLst/>
              <a:ahLst/>
              <a:cxnLst/>
              <a:rect l="l" t="t" r="r" b="b"/>
              <a:pathLst>
                <a:path w="9283" h="116719" extrusionOk="0">
                  <a:moveTo>
                    <a:pt x="0" y="0"/>
                  </a:moveTo>
                  <a:cubicBezTo>
                    <a:pt x="602" y="1376"/>
                    <a:pt x="1032" y="2794"/>
                    <a:pt x="1203" y="4299"/>
                  </a:cubicBezTo>
                  <a:cubicBezTo>
                    <a:pt x="1848" y="7222"/>
                    <a:pt x="2665" y="11436"/>
                    <a:pt x="3525" y="16680"/>
                  </a:cubicBezTo>
                  <a:cubicBezTo>
                    <a:pt x="5288" y="27170"/>
                    <a:pt x="7179" y="41787"/>
                    <a:pt x="8254" y="57994"/>
                  </a:cubicBezTo>
                  <a:cubicBezTo>
                    <a:pt x="9329" y="74202"/>
                    <a:pt x="9458" y="88905"/>
                    <a:pt x="9114" y="99566"/>
                  </a:cubicBezTo>
                  <a:cubicBezTo>
                    <a:pt x="9114" y="104897"/>
                    <a:pt x="8727" y="109196"/>
                    <a:pt x="8469" y="112163"/>
                  </a:cubicBezTo>
                  <a:cubicBezTo>
                    <a:pt x="8469" y="113710"/>
                    <a:pt x="8297" y="115258"/>
                    <a:pt x="7867" y="116720"/>
                  </a:cubicBezTo>
                  <a:cubicBezTo>
                    <a:pt x="7609" y="115215"/>
                    <a:pt x="7523" y="113667"/>
                    <a:pt x="7609" y="112120"/>
                  </a:cubicBezTo>
                  <a:lnTo>
                    <a:pt x="7609" y="99523"/>
                  </a:lnTo>
                  <a:cubicBezTo>
                    <a:pt x="7609" y="88948"/>
                    <a:pt x="7179" y="74288"/>
                    <a:pt x="6104" y="58123"/>
                  </a:cubicBezTo>
                  <a:cubicBezTo>
                    <a:pt x="5030" y="41959"/>
                    <a:pt x="3396" y="27428"/>
                    <a:pt x="2063" y="16895"/>
                  </a:cubicBezTo>
                  <a:cubicBezTo>
                    <a:pt x="1419" y="12037"/>
                    <a:pt x="903" y="7867"/>
                    <a:pt x="430" y="4428"/>
                  </a:cubicBezTo>
                  <a:cubicBezTo>
                    <a:pt x="129" y="2966"/>
                    <a:pt x="0" y="1505"/>
                    <a:pt x="0"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0" name="Google Shape;1480;p76"/>
            <p:cNvSpPr/>
            <p:nvPr/>
          </p:nvSpPr>
          <p:spPr>
            <a:xfrm>
              <a:off x="5240734" y="2642770"/>
              <a:ext cx="7821" cy="37831"/>
            </a:xfrm>
            <a:custGeom>
              <a:avLst/>
              <a:gdLst/>
              <a:ahLst/>
              <a:cxnLst/>
              <a:rect l="l" t="t" r="r" b="b"/>
              <a:pathLst>
                <a:path w="7821" h="37831" extrusionOk="0">
                  <a:moveTo>
                    <a:pt x="7103" y="37832"/>
                  </a:moveTo>
                  <a:cubicBezTo>
                    <a:pt x="6458" y="37832"/>
                    <a:pt x="6286" y="29234"/>
                    <a:pt x="4351" y="18787"/>
                  </a:cubicBezTo>
                  <a:cubicBezTo>
                    <a:pt x="2417" y="8340"/>
                    <a:pt x="-421" y="258"/>
                    <a:pt x="52" y="0"/>
                  </a:cubicBezTo>
                  <a:cubicBezTo>
                    <a:pt x="3406" y="5632"/>
                    <a:pt x="5598" y="11909"/>
                    <a:pt x="6415" y="18400"/>
                  </a:cubicBezTo>
                  <a:cubicBezTo>
                    <a:pt x="8006" y="24763"/>
                    <a:pt x="8264" y="31383"/>
                    <a:pt x="7103" y="3783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1" name="Google Shape;1481;p76"/>
            <p:cNvSpPr/>
            <p:nvPr/>
          </p:nvSpPr>
          <p:spPr>
            <a:xfrm>
              <a:off x="5144057" y="2735845"/>
              <a:ext cx="45656" cy="10790"/>
            </a:xfrm>
            <a:custGeom>
              <a:avLst/>
              <a:gdLst/>
              <a:ahLst/>
              <a:cxnLst/>
              <a:rect l="l" t="t" r="r" b="b"/>
              <a:pathLst>
                <a:path w="45656" h="10790" extrusionOk="0">
                  <a:moveTo>
                    <a:pt x="45656" y="0"/>
                  </a:moveTo>
                  <a:cubicBezTo>
                    <a:pt x="38348" y="2880"/>
                    <a:pt x="30825" y="5073"/>
                    <a:pt x="23086" y="6492"/>
                  </a:cubicBezTo>
                  <a:cubicBezTo>
                    <a:pt x="15563" y="8641"/>
                    <a:pt x="7825" y="10103"/>
                    <a:pt x="0" y="10791"/>
                  </a:cubicBezTo>
                  <a:cubicBezTo>
                    <a:pt x="7309" y="7910"/>
                    <a:pt x="14875" y="5718"/>
                    <a:pt x="22570" y="4299"/>
                  </a:cubicBezTo>
                  <a:cubicBezTo>
                    <a:pt x="30093" y="2150"/>
                    <a:pt x="37832" y="688"/>
                    <a:pt x="45656"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2" name="Google Shape;1482;p76"/>
            <p:cNvSpPr/>
            <p:nvPr/>
          </p:nvSpPr>
          <p:spPr>
            <a:xfrm>
              <a:off x="5140790" y="2704590"/>
              <a:ext cx="43764" cy="13370"/>
            </a:xfrm>
            <a:custGeom>
              <a:avLst/>
              <a:gdLst/>
              <a:ahLst/>
              <a:cxnLst/>
              <a:rect l="l" t="t" r="r" b="b"/>
              <a:pathLst>
                <a:path w="43764" h="13370" extrusionOk="0">
                  <a:moveTo>
                    <a:pt x="43764" y="13370"/>
                  </a:moveTo>
                  <a:cubicBezTo>
                    <a:pt x="36155" y="12209"/>
                    <a:pt x="28717" y="10318"/>
                    <a:pt x="21495" y="7738"/>
                  </a:cubicBezTo>
                  <a:cubicBezTo>
                    <a:pt x="14101" y="5847"/>
                    <a:pt x="6921" y="3224"/>
                    <a:pt x="0" y="0"/>
                  </a:cubicBezTo>
                  <a:cubicBezTo>
                    <a:pt x="7609" y="1161"/>
                    <a:pt x="15047" y="3052"/>
                    <a:pt x="22269" y="5632"/>
                  </a:cubicBezTo>
                  <a:cubicBezTo>
                    <a:pt x="29663" y="7523"/>
                    <a:pt x="36843" y="10146"/>
                    <a:pt x="43764" y="1337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3" name="Google Shape;1483;p76"/>
            <p:cNvSpPr/>
            <p:nvPr/>
          </p:nvSpPr>
          <p:spPr>
            <a:xfrm>
              <a:off x="5183523" y="2665211"/>
              <a:ext cx="12553" cy="36714"/>
            </a:xfrm>
            <a:custGeom>
              <a:avLst/>
              <a:gdLst/>
              <a:ahLst/>
              <a:cxnLst/>
              <a:rect l="l" t="t" r="r" b="b"/>
              <a:pathLst>
                <a:path w="12553" h="36714" extrusionOk="0">
                  <a:moveTo>
                    <a:pt x="12553" y="36714"/>
                  </a:moveTo>
                  <a:cubicBezTo>
                    <a:pt x="9458" y="30996"/>
                    <a:pt x="7008" y="24978"/>
                    <a:pt x="5245" y="18701"/>
                  </a:cubicBezTo>
                  <a:cubicBezTo>
                    <a:pt x="2794" y="12682"/>
                    <a:pt x="1032" y="6406"/>
                    <a:pt x="0" y="0"/>
                  </a:cubicBezTo>
                  <a:cubicBezTo>
                    <a:pt x="3138" y="5675"/>
                    <a:pt x="5589" y="11737"/>
                    <a:pt x="7351" y="17970"/>
                  </a:cubicBezTo>
                  <a:cubicBezTo>
                    <a:pt x="9802" y="23989"/>
                    <a:pt x="11522" y="30309"/>
                    <a:pt x="12553" y="36714"/>
                  </a:cubicBezTo>
                  <a:lnTo>
                    <a:pt x="12553" y="3671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4" name="Google Shape;1484;p76"/>
            <p:cNvSpPr/>
            <p:nvPr/>
          </p:nvSpPr>
          <p:spPr>
            <a:xfrm>
              <a:off x="5641894" y="2375968"/>
              <a:ext cx="261100" cy="288692"/>
            </a:xfrm>
            <a:custGeom>
              <a:avLst/>
              <a:gdLst/>
              <a:ahLst/>
              <a:cxnLst/>
              <a:rect l="l" t="t" r="r" b="b"/>
              <a:pathLst>
                <a:path w="261100" h="288692" extrusionOk="0">
                  <a:moveTo>
                    <a:pt x="44318" y="55675"/>
                  </a:moveTo>
                  <a:cubicBezTo>
                    <a:pt x="33398" y="48753"/>
                    <a:pt x="30776" y="32675"/>
                    <a:pt x="36709" y="21282"/>
                  </a:cubicBezTo>
                  <a:cubicBezTo>
                    <a:pt x="43329" y="9890"/>
                    <a:pt x="54937" y="2237"/>
                    <a:pt x="68006" y="646"/>
                  </a:cubicBezTo>
                  <a:cubicBezTo>
                    <a:pt x="86835" y="-2148"/>
                    <a:pt x="105924" y="4215"/>
                    <a:pt x="119251" y="17843"/>
                  </a:cubicBezTo>
                  <a:cubicBezTo>
                    <a:pt x="126301" y="25108"/>
                    <a:pt x="132148" y="34566"/>
                    <a:pt x="141563" y="37919"/>
                  </a:cubicBezTo>
                  <a:cubicBezTo>
                    <a:pt x="150161" y="40800"/>
                    <a:pt x="159232" y="38177"/>
                    <a:pt x="168088" y="39338"/>
                  </a:cubicBezTo>
                  <a:cubicBezTo>
                    <a:pt x="179996" y="41488"/>
                    <a:pt x="190271" y="48882"/>
                    <a:pt x="196075" y="59501"/>
                  </a:cubicBezTo>
                  <a:cubicBezTo>
                    <a:pt x="201707" y="70033"/>
                    <a:pt x="205103" y="81641"/>
                    <a:pt x="206049" y="93592"/>
                  </a:cubicBezTo>
                  <a:cubicBezTo>
                    <a:pt x="207295" y="104426"/>
                    <a:pt x="208156" y="116334"/>
                    <a:pt x="215679" y="124288"/>
                  </a:cubicBezTo>
                  <a:cubicBezTo>
                    <a:pt x="223202" y="132241"/>
                    <a:pt x="234637" y="133660"/>
                    <a:pt x="243794" y="139162"/>
                  </a:cubicBezTo>
                  <a:cubicBezTo>
                    <a:pt x="261249" y="150641"/>
                    <a:pt x="266322" y="173942"/>
                    <a:pt x="255230" y="191654"/>
                  </a:cubicBezTo>
                  <a:cubicBezTo>
                    <a:pt x="251576" y="196942"/>
                    <a:pt x="246632" y="201757"/>
                    <a:pt x="245987" y="208162"/>
                  </a:cubicBezTo>
                  <a:cubicBezTo>
                    <a:pt x="245342" y="214568"/>
                    <a:pt x="249383" y="219168"/>
                    <a:pt x="251146" y="224757"/>
                  </a:cubicBezTo>
                  <a:cubicBezTo>
                    <a:pt x="254757" y="238557"/>
                    <a:pt x="246546" y="252658"/>
                    <a:pt x="232746" y="256269"/>
                  </a:cubicBezTo>
                  <a:cubicBezTo>
                    <a:pt x="231499" y="256613"/>
                    <a:pt x="230210" y="256828"/>
                    <a:pt x="228920" y="256957"/>
                  </a:cubicBezTo>
                  <a:cubicBezTo>
                    <a:pt x="221353" y="257430"/>
                    <a:pt x="213228" y="254463"/>
                    <a:pt x="206436" y="257860"/>
                  </a:cubicBezTo>
                  <a:cubicBezTo>
                    <a:pt x="199643" y="261256"/>
                    <a:pt x="197150" y="269338"/>
                    <a:pt x="192851" y="275529"/>
                  </a:cubicBezTo>
                  <a:cubicBezTo>
                    <a:pt x="183737" y="287867"/>
                    <a:pt x="167228" y="292123"/>
                    <a:pt x="153299" y="285761"/>
                  </a:cubicBezTo>
                  <a:cubicBezTo>
                    <a:pt x="147710" y="283009"/>
                    <a:pt x="142466" y="278495"/>
                    <a:pt x="136103" y="278925"/>
                  </a:cubicBezTo>
                  <a:cubicBezTo>
                    <a:pt x="129741" y="279355"/>
                    <a:pt x="125054" y="284600"/>
                    <a:pt x="118907" y="285804"/>
                  </a:cubicBezTo>
                  <a:cubicBezTo>
                    <a:pt x="110954" y="287351"/>
                    <a:pt x="103387" y="281505"/>
                    <a:pt x="98658" y="274884"/>
                  </a:cubicBezTo>
                  <a:cubicBezTo>
                    <a:pt x="93929" y="268263"/>
                    <a:pt x="90619" y="260525"/>
                    <a:pt x="84557" y="255151"/>
                  </a:cubicBezTo>
                  <a:cubicBezTo>
                    <a:pt x="76604" y="248101"/>
                    <a:pt x="65469" y="246553"/>
                    <a:pt x="55410" y="242899"/>
                  </a:cubicBezTo>
                  <a:cubicBezTo>
                    <a:pt x="12505" y="228067"/>
                    <a:pt x="-10280" y="181293"/>
                    <a:pt x="4509" y="138389"/>
                  </a:cubicBezTo>
                  <a:cubicBezTo>
                    <a:pt x="5755" y="134777"/>
                    <a:pt x="7260" y="131252"/>
                    <a:pt x="9022" y="127813"/>
                  </a:cubicBezTo>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76"/>
            <p:cNvSpPr/>
            <p:nvPr/>
          </p:nvSpPr>
          <p:spPr>
            <a:xfrm>
              <a:off x="5797357" y="2567820"/>
              <a:ext cx="32110" cy="36052"/>
            </a:xfrm>
            <a:custGeom>
              <a:avLst/>
              <a:gdLst/>
              <a:ahLst/>
              <a:cxnLst/>
              <a:rect l="l" t="t" r="r" b="b"/>
              <a:pathLst>
                <a:path w="32110" h="36052" extrusionOk="0">
                  <a:moveTo>
                    <a:pt x="4328" y="6551"/>
                  </a:moveTo>
                  <a:cubicBezTo>
                    <a:pt x="6778" y="3929"/>
                    <a:pt x="9831" y="1908"/>
                    <a:pt x="13184" y="705"/>
                  </a:cubicBezTo>
                  <a:lnTo>
                    <a:pt x="12539" y="705"/>
                  </a:lnTo>
                  <a:cubicBezTo>
                    <a:pt x="13141" y="533"/>
                    <a:pt x="13786" y="447"/>
                    <a:pt x="14431" y="361"/>
                  </a:cubicBezTo>
                  <a:cubicBezTo>
                    <a:pt x="16753" y="-327"/>
                    <a:pt x="19289" y="-26"/>
                    <a:pt x="21352" y="1221"/>
                  </a:cubicBezTo>
                  <a:lnTo>
                    <a:pt x="21352" y="1221"/>
                  </a:lnTo>
                  <a:cubicBezTo>
                    <a:pt x="25222" y="2596"/>
                    <a:pt x="28446" y="5391"/>
                    <a:pt x="30337" y="9002"/>
                  </a:cubicBezTo>
                  <a:cubicBezTo>
                    <a:pt x="33347" y="15579"/>
                    <a:pt x="32487" y="23275"/>
                    <a:pt x="28059" y="28992"/>
                  </a:cubicBezTo>
                  <a:cubicBezTo>
                    <a:pt x="23760" y="35957"/>
                    <a:pt x="14646" y="38149"/>
                    <a:pt x="7639" y="33850"/>
                  </a:cubicBezTo>
                  <a:cubicBezTo>
                    <a:pt x="4070" y="31658"/>
                    <a:pt x="1577" y="28047"/>
                    <a:pt x="846" y="23920"/>
                  </a:cubicBezTo>
                  <a:cubicBezTo>
                    <a:pt x="-1046" y="17901"/>
                    <a:pt x="287" y="11366"/>
                    <a:pt x="4328" y="6551"/>
                  </a:cubicBezTo>
                  <a:lnTo>
                    <a:pt x="4328" y="6551"/>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76"/>
            <p:cNvSpPr/>
            <p:nvPr/>
          </p:nvSpPr>
          <p:spPr>
            <a:xfrm>
              <a:off x="5646079" y="2431475"/>
              <a:ext cx="169608" cy="369199"/>
            </a:xfrm>
            <a:custGeom>
              <a:avLst/>
              <a:gdLst/>
              <a:ahLst/>
              <a:cxnLst/>
              <a:rect l="l" t="t" r="r" b="b"/>
              <a:pathLst>
                <a:path w="169608" h="369199" extrusionOk="0">
                  <a:moveTo>
                    <a:pt x="11588" y="258971"/>
                  </a:moveTo>
                  <a:lnTo>
                    <a:pt x="23" y="46081"/>
                  </a:lnTo>
                  <a:cubicBezTo>
                    <a:pt x="-450" y="36709"/>
                    <a:pt x="6343" y="28541"/>
                    <a:pt x="15629" y="27294"/>
                  </a:cubicBezTo>
                  <a:lnTo>
                    <a:pt x="110853" y="339"/>
                  </a:lnTo>
                  <a:cubicBezTo>
                    <a:pt x="141463" y="-3960"/>
                    <a:pt x="162958" y="33442"/>
                    <a:pt x="165752" y="64180"/>
                  </a:cubicBezTo>
                  <a:cubicBezTo>
                    <a:pt x="168891" y="98358"/>
                    <a:pt x="171341" y="140231"/>
                    <a:pt x="168031" y="165853"/>
                  </a:cubicBezTo>
                  <a:cubicBezTo>
                    <a:pt x="161324" y="217442"/>
                    <a:pt x="122160" y="225137"/>
                    <a:pt x="122160" y="225137"/>
                  </a:cubicBezTo>
                  <a:lnTo>
                    <a:pt x="122719" y="254543"/>
                  </a:lnTo>
                  <a:lnTo>
                    <a:pt x="129941" y="369199"/>
                  </a:lnTo>
                  <a:lnTo>
                    <a:pt x="11588" y="258971"/>
                  </a:lnTo>
                  <a:lnTo>
                    <a:pt x="11588" y="258971"/>
                  </a:ln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76"/>
            <p:cNvSpPr/>
            <p:nvPr/>
          </p:nvSpPr>
          <p:spPr>
            <a:xfrm>
              <a:off x="5781604" y="2528719"/>
              <a:ext cx="13118" cy="12674"/>
            </a:xfrm>
            <a:custGeom>
              <a:avLst/>
              <a:gdLst/>
              <a:ahLst/>
              <a:cxnLst/>
              <a:rect l="l" t="t" r="r" b="b"/>
              <a:pathLst>
                <a:path w="13118" h="12674" extrusionOk="0">
                  <a:moveTo>
                    <a:pt x="13117" y="5886"/>
                  </a:moveTo>
                  <a:cubicBezTo>
                    <a:pt x="13202" y="9412"/>
                    <a:pt x="10494" y="12421"/>
                    <a:pt x="6969" y="12636"/>
                  </a:cubicBezTo>
                  <a:cubicBezTo>
                    <a:pt x="3487" y="13023"/>
                    <a:pt x="391" y="10486"/>
                    <a:pt x="4" y="7004"/>
                  </a:cubicBezTo>
                  <a:lnTo>
                    <a:pt x="4" y="6875"/>
                  </a:lnTo>
                  <a:cubicBezTo>
                    <a:pt x="-125" y="3307"/>
                    <a:pt x="2584" y="254"/>
                    <a:pt x="6152" y="40"/>
                  </a:cubicBezTo>
                  <a:cubicBezTo>
                    <a:pt x="9591" y="-347"/>
                    <a:pt x="12686" y="2146"/>
                    <a:pt x="13074" y="5585"/>
                  </a:cubicBezTo>
                  <a:lnTo>
                    <a:pt x="13074" y="5886"/>
                  </a:lnTo>
                  <a:lnTo>
                    <a:pt x="13117" y="588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8" name="Google Shape;1488;p76"/>
            <p:cNvSpPr/>
            <p:nvPr/>
          </p:nvSpPr>
          <p:spPr>
            <a:xfrm>
              <a:off x="5777349" y="2511208"/>
              <a:ext cx="26108" cy="7307"/>
            </a:xfrm>
            <a:custGeom>
              <a:avLst/>
              <a:gdLst/>
              <a:ahLst/>
              <a:cxnLst/>
              <a:rect l="l" t="t" r="r" b="b"/>
              <a:pathLst>
                <a:path w="26108" h="7307" extrusionOk="0">
                  <a:moveTo>
                    <a:pt x="26013" y="6545"/>
                  </a:moveTo>
                  <a:cubicBezTo>
                    <a:pt x="25239" y="7448"/>
                    <a:pt x="20123" y="3880"/>
                    <a:pt x="13116" y="4095"/>
                  </a:cubicBezTo>
                  <a:cubicBezTo>
                    <a:pt x="6108" y="4310"/>
                    <a:pt x="949" y="8007"/>
                    <a:pt x="219" y="7190"/>
                  </a:cubicBezTo>
                  <a:cubicBezTo>
                    <a:pt x="-513" y="6373"/>
                    <a:pt x="648" y="5213"/>
                    <a:pt x="2841" y="3493"/>
                  </a:cubicBezTo>
                  <a:cubicBezTo>
                    <a:pt x="5850" y="1301"/>
                    <a:pt x="9461" y="97"/>
                    <a:pt x="13201" y="11"/>
                  </a:cubicBezTo>
                  <a:cubicBezTo>
                    <a:pt x="16899" y="-118"/>
                    <a:pt x="20510" y="914"/>
                    <a:pt x="23562" y="3020"/>
                  </a:cubicBezTo>
                  <a:cubicBezTo>
                    <a:pt x="25626" y="4611"/>
                    <a:pt x="26400" y="6159"/>
                    <a:pt x="26013" y="6545"/>
                  </a:cubicBezTo>
                  <a:lnTo>
                    <a:pt x="26013" y="654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76"/>
            <p:cNvSpPr/>
            <p:nvPr/>
          </p:nvSpPr>
          <p:spPr>
            <a:xfrm>
              <a:off x="5714195" y="2528806"/>
              <a:ext cx="13118" cy="12588"/>
            </a:xfrm>
            <a:custGeom>
              <a:avLst/>
              <a:gdLst/>
              <a:ahLst/>
              <a:cxnLst/>
              <a:rect l="l" t="t" r="r" b="b"/>
              <a:pathLst>
                <a:path w="13118" h="12588" extrusionOk="0">
                  <a:moveTo>
                    <a:pt x="13117" y="5800"/>
                  </a:moveTo>
                  <a:cubicBezTo>
                    <a:pt x="13203" y="9325"/>
                    <a:pt x="10494" y="12334"/>
                    <a:pt x="6969" y="12549"/>
                  </a:cubicBezTo>
                  <a:cubicBezTo>
                    <a:pt x="3487" y="12936"/>
                    <a:pt x="392" y="10400"/>
                    <a:pt x="4" y="6961"/>
                  </a:cubicBezTo>
                  <a:lnTo>
                    <a:pt x="4" y="6874"/>
                  </a:lnTo>
                  <a:cubicBezTo>
                    <a:pt x="-124" y="3306"/>
                    <a:pt x="2584" y="254"/>
                    <a:pt x="6152" y="39"/>
                  </a:cubicBezTo>
                  <a:cubicBezTo>
                    <a:pt x="9635" y="-348"/>
                    <a:pt x="12730" y="2189"/>
                    <a:pt x="13117" y="5671"/>
                  </a:cubicBezTo>
                  <a:lnTo>
                    <a:pt x="13117" y="5800"/>
                  </a:lnTo>
                  <a:lnTo>
                    <a:pt x="13117" y="580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0" name="Google Shape;1490;p76"/>
            <p:cNvSpPr/>
            <p:nvPr/>
          </p:nvSpPr>
          <p:spPr>
            <a:xfrm>
              <a:off x="5707700" y="2514432"/>
              <a:ext cx="26113" cy="7319"/>
            </a:xfrm>
            <a:custGeom>
              <a:avLst/>
              <a:gdLst/>
              <a:ahLst/>
              <a:cxnLst/>
              <a:rect l="l" t="t" r="r" b="b"/>
              <a:pathLst>
                <a:path w="26113" h="7319" extrusionOk="0">
                  <a:moveTo>
                    <a:pt x="26017" y="6588"/>
                  </a:moveTo>
                  <a:cubicBezTo>
                    <a:pt x="25244" y="7448"/>
                    <a:pt x="20128" y="3923"/>
                    <a:pt x="13120" y="4138"/>
                  </a:cubicBezTo>
                  <a:cubicBezTo>
                    <a:pt x="6113" y="4352"/>
                    <a:pt x="954" y="8050"/>
                    <a:pt x="223" y="7190"/>
                  </a:cubicBezTo>
                  <a:cubicBezTo>
                    <a:pt x="-508" y="6330"/>
                    <a:pt x="610" y="5255"/>
                    <a:pt x="2802" y="3536"/>
                  </a:cubicBezTo>
                  <a:cubicBezTo>
                    <a:pt x="5812" y="1343"/>
                    <a:pt x="9423" y="96"/>
                    <a:pt x="13163" y="10"/>
                  </a:cubicBezTo>
                  <a:cubicBezTo>
                    <a:pt x="16860" y="-119"/>
                    <a:pt x="20471" y="956"/>
                    <a:pt x="23524" y="3063"/>
                  </a:cubicBezTo>
                  <a:cubicBezTo>
                    <a:pt x="25631" y="4653"/>
                    <a:pt x="26404" y="6201"/>
                    <a:pt x="26017" y="6588"/>
                  </a:cubicBezTo>
                  <a:lnTo>
                    <a:pt x="26017" y="658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1" name="Google Shape;1491;p76"/>
            <p:cNvSpPr/>
            <p:nvPr/>
          </p:nvSpPr>
          <p:spPr>
            <a:xfrm>
              <a:off x="5756066" y="2513880"/>
              <a:ext cx="22831" cy="59131"/>
            </a:xfrm>
            <a:custGeom>
              <a:avLst/>
              <a:gdLst/>
              <a:ahLst/>
              <a:cxnLst/>
              <a:rect l="l" t="t" r="r" b="b"/>
              <a:pathLst>
                <a:path w="22831" h="59131" extrusionOk="0">
                  <a:moveTo>
                    <a:pt x="4864" y="58988"/>
                  </a:moveTo>
                  <a:cubicBezTo>
                    <a:pt x="8562" y="57698"/>
                    <a:pt x="12430" y="56881"/>
                    <a:pt x="16343" y="56580"/>
                  </a:cubicBezTo>
                  <a:cubicBezTo>
                    <a:pt x="18148" y="56322"/>
                    <a:pt x="19825" y="55935"/>
                    <a:pt x="20126" y="54688"/>
                  </a:cubicBezTo>
                  <a:cubicBezTo>
                    <a:pt x="20212" y="52797"/>
                    <a:pt x="19739" y="50948"/>
                    <a:pt x="18750" y="49358"/>
                  </a:cubicBezTo>
                  <a:cubicBezTo>
                    <a:pt x="16945" y="45058"/>
                    <a:pt x="15010" y="40459"/>
                    <a:pt x="12989" y="35730"/>
                  </a:cubicBezTo>
                  <a:cubicBezTo>
                    <a:pt x="5036" y="16298"/>
                    <a:pt x="-811" y="305"/>
                    <a:pt x="92" y="4"/>
                  </a:cubicBezTo>
                  <a:cubicBezTo>
                    <a:pt x="995" y="-297"/>
                    <a:pt x="8003" y="15180"/>
                    <a:pt x="15999" y="34397"/>
                  </a:cubicBezTo>
                  <a:cubicBezTo>
                    <a:pt x="17890" y="39212"/>
                    <a:pt x="19739" y="43769"/>
                    <a:pt x="21502" y="48154"/>
                  </a:cubicBezTo>
                  <a:cubicBezTo>
                    <a:pt x="22705" y="50303"/>
                    <a:pt x="23092" y="52797"/>
                    <a:pt x="22662" y="55204"/>
                  </a:cubicBezTo>
                  <a:cubicBezTo>
                    <a:pt x="22146" y="56537"/>
                    <a:pt x="21071" y="57526"/>
                    <a:pt x="19739" y="57956"/>
                  </a:cubicBezTo>
                  <a:cubicBezTo>
                    <a:pt x="18750" y="58257"/>
                    <a:pt x="17719" y="58429"/>
                    <a:pt x="16687" y="58472"/>
                  </a:cubicBezTo>
                  <a:cubicBezTo>
                    <a:pt x="12775" y="59116"/>
                    <a:pt x="8819" y="59288"/>
                    <a:pt x="4864" y="58988"/>
                  </a:cubicBezTo>
                  <a:lnTo>
                    <a:pt x="4864" y="5898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2" name="Google Shape;1492;p76"/>
            <p:cNvSpPr/>
            <p:nvPr/>
          </p:nvSpPr>
          <p:spPr>
            <a:xfrm>
              <a:off x="5698895" y="2640276"/>
              <a:ext cx="69601" cy="31792"/>
            </a:xfrm>
            <a:custGeom>
              <a:avLst/>
              <a:gdLst/>
              <a:ahLst/>
              <a:cxnLst/>
              <a:rect l="l" t="t" r="r" b="b"/>
              <a:pathLst>
                <a:path w="69601" h="31792" extrusionOk="0">
                  <a:moveTo>
                    <a:pt x="69344" y="16379"/>
                  </a:moveTo>
                  <a:cubicBezTo>
                    <a:pt x="45140" y="17411"/>
                    <a:pt x="21152" y="11779"/>
                    <a:pt x="0" y="0"/>
                  </a:cubicBezTo>
                  <a:cubicBezTo>
                    <a:pt x="0" y="0"/>
                    <a:pt x="18357" y="37359"/>
                    <a:pt x="69602" y="31082"/>
                  </a:cubicBezTo>
                  <a:lnTo>
                    <a:pt x="69344" y="16379"/>
                  </a:lnTo>
                  <a:lnTo>
                    <a:pt x="69344" y="16379"/>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76"/>
            <p:cNvSpPr/>
            <p:nvPr/>
          </p:nvSpPr>
          <p:spPr>
            <a:xfrm>
              <a:off x="5735158" y="2582578"/>
              <a:ext cx="26296" cy="21091"/>
            </a:xfrm>
            <a:custGeom>
              <a:avLst/>
              <a:gdLst/>
              <a:ahLst/>
              <a:cxnLst/>
              <a:rect l="l" t="t" r="r" b="b"/>
              <a:pathLst>
                <a:path w="26296" h="21091" extrusionOk="0">
                  <a:moveTo>
                    <a:pt x="25214" y="7227"/>
                  </a:moveTo>
                  <a:cubicBezTo>
                    <a:pt x="21860" y="2541"/>
                    <a:pt x="16400" y="-124"/>
                    <a:pt x="10640" y="4"/>
                  </a:cubicBezTo>
                  <a:cubicBezTo>
                    <a:pt x="6899" y="176"/>
                    <a:pt x="3460" y="2154"/>
                    <a:pt x="1440" y="5335"/>
                  </a:cubicBezTo>
                  <a:cubicBezTo>
                    <a:pt x="-1484" y="10322"/>
                    <a:pt x="193" y="16728"/>
                    <a:pt x="5137" y="19651"/>
                  </a:cubicBezTo>
                  <a:cubicBezTo>
                    <a:pt x="7673" y="21156"/>
                    <a:pt x="10726" y="21500"/>
                    <a:pt x="13563" y="20597"/>
                  </a:cubicBezTo>
                  <a:cubicBezTo>
                    <a:pt x="17475" y="19221"/>
                    <a:pt x="21000" y="16900"/>
                    <a:pt x="23838" y="13847"/>
                  </a:cubicBezTo>
                  <a:cubicBezTo>
                    <a:pt x="24740" y="13117"/>
                    <a:pt x="25471" y="12171"/>
                    <a:pt x="25987" y="11139"/>
                  </a:cubicBezTo>
                  <a:cubicBezTo>
                    <a:pt x="26503" y="9935"/>
                    <a:pt x="26374" y="8560"/>
                    <a:pt x="25600" y="7528"/>
                  </a:cubicBezTo>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76"/>
            <p:cNvSpPr/>
            <p:nvPr/>
          </p:nvSpPr>
          <p:spPr>
            <a:xfrm>
              <a:off x="5731355" y="2587929"/>
              <a:ext cx="28567" cy="13425"/>
            </a:xfrm>
            <a:custGeom>
              <a:avLst/>
              <a:gdLst/>
              <a:ahLst/>
              <a:cxnLst/>
              <a:rect l="l" t="t" r="r" b="b"/>
              <a:pathLst>
                <a:path w="28567" h="13425" extrusionOk="0">
                  <a:moveTo>
                    <a:pt x="28286" y="13398"/>
                  </a:moveTo>
                  <a:cubicBezTo>
                    <a:pt x="27254" y="13914"/>
                    <a:pt x="23987" y="6864"/>
                    <a:pt x="15947" y="4456"/>
                  </a:cubicBezTo>
                  <a:cubicBezTo>
                    <a:pt x="7908" y="2049"/>
                    <a:pt x="557" y="6090"/>
                    <a:pt x="84" y="5101"/>
                  </a:cubicBezTo>
                  <a:cubicBezTo>
                    <a:pt x="-389" y="4112"/>
                    <a:pt x="1158" y="3037"/>
                    <a:pt x="4383" y="1576"/>
                  </a:cubicBezTo>
                  <a:cubicBezTo>
                    <a:pt x="8424" y="-187"/>
                    <a:pt x="12981" y="-488"/>
                    <a:pt x="17237" y="759"/>
                  </a:cubicBezTo>
                  <a:cubicBezTo>
                    <a:pt x="21407" y="1963"/>
                    <a:pt x="24932" y="4714"/>
                    <a:pt x="27082" y="8454"/>
                  </a:cubicBezTo>
                  <a:cubicBezTo>
                    <a:pt x="28802" y="11163"/>
                    <a:pt x="28759" y="13226"/>
                    <a:pt x="28286" y="13398"/>
                  </a:cubicBezTo>
                  <a:lnTo>
                    <a:pt x="28286" y="1339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5" name="Google Shape;1495;p76"/>
            <p:cNvSpPr/>
            <p:nvPr/>
          </p:nvSpPr>
          <p:spPr>
            <a:xfrm>
              <a:off x="5699238" y="2490304"/>
              <a:ext cx="29857" cy="15734"/>
            </a:xfrm>
            <a:custGeom>
              <a:avLst/>
              <a:gdLst/>
              <a:ahLst/>
              <a:cxnLst/>
              <a:rect l="l" t="t" r="r" b="b"/>
              <a:pathLst>
                <a:path w="29857" h="15734" extrusionOk="0">
                  <a:moveTo>
                    <a:pt x="0" y="13520"/>
                  </a:moveTo>
                  <a:cubicBezTo>
                    <a:pt x="0" y="11500"/>
                    <a:pt x="7094" y="10167"/>
                    <a:pt x="14703" y="6685"/>
                  </a:cubicBezTo>
                  <a:cubicBezTo>
                    <a:pt x="22312" y="3202"/>
                    <a:pt x="27987" y="-1054"/>
                    <a:pt x="29578" y="236"/>
                  </a:cubicBezTo>
                  <a:cubicBezTo>
                    <a:pt x="30309" y="881"/>
                    <a:pt x="29578" y="2987"/>
                    <a:pt x="27729" y="5567"/>
                  </a:cubicBezTo>
                  <a:cubicBezTo>
                    <a:pt x="25021" y="8920"/>
                    <a:pt x="21581" y="11543"/>
                    <a:pt x="17627" y="13262"/>
                  </a:cubicBezTo>
                  <a:cubicBezTo>
                    <a:pt x="13714" y="15025"/>
                    <a:pt x="9458" y="15885"/>
                    <a:pt x="5202" y="15713"/>
                  </a:cubicBezTo>
                  <a:cubicBezTo>
                    <a:pt x="2063" y="15455"/>
                    <a:pt x="0" y="14509"/>
                    <a:pt x="0" y="135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76"/>
            <p:cNvSpPr/>
            <p:nvPr/>
          </p:nvSpPr>
          <p:spPr>
            <a:xfrm>
              <a:off x="5778953" y="2491799"/>
              <a:ext cx="23977" cy="9457"/>
            </a:xfrm>
            <a:custGeom>
              <a:avLst/>
              <a:gdLst/>
              <a:ahLst/>
              <a:cxnLst/>
              <a:rect l="l" t="t" r="r" b="b"/>
              <a:pathLst>
                <a:path w="23977" h="9457" extrusionOk="0">
                  <a:moveTo>
                    <a:pt x="206" y="461"/>
                  </a:moveTo>
                  <a:cubicBezTo>
                    <a:pt x="1624" y="-958"/>
                    <a:pt x="6267" y="1278"/>
                    <a:pt x="12071" y="2094"/>
                  </a:cubicBezTo>
                  <a:cubicBezTo>
                    <a:pt x="17875" y="2911"/>
                    <a:pt x="22991" y="2395"/>
                    <a:pt x="23894" y="4201"/>
                  </a:cubicBezTo>
                  <a:cubicBezTo>
                    <a:pt x="24280" y="5061"/>
                    <a:pt x="23335" y="6565"/>
                    <a:pt x="20970" y="7812"/>
                  </a:cubicBezTo>
                  <a:cubicBezTo>
                    <a:pt x="17875" y="9317"/>
                    <a:pt x="14349" y="9790"/>
                    <a:pt x="10953" y="9231"/>
                  </a:cubicBezTo>
                  <a:cubicBezTo>
                    <a:pt x="7557" y="8758"/>
                    <a:pt x="4376" y="7253"/>
                    <a:pt x="1882" y="4932"/>
                  </a:cubicBezTo>
                  <a:cubicBezTo>
                    <a:pt x="-9" y="2911"/>
                    <a:pt x="-268" y="1192"/>
                    <a:pt x="206" y="461"/>
                  </a:cubicBezTo>
                  <a:lnTo>
                    <a:pt x="206" y="46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76"/>
            <p:cNvSpPr/>
            <p:nvPr/>
          </p:nvSpPr>
          <p:spPr>
            <a:xfrm>
              <a:off x="5688233" y="2405442"/>
              <a:ext cx="161773" cy="103788"/>
            </a:xfrm>
            <a:custGeom>
              <a:avLst/>
              <a:gdLst/>
              <a:ahLst/>
              <a:cxnLst/>
              <a:rect l="l" t="t" r="r" b="b"/>
              <a:pathLst>
                <a:path w="161773" h="103788" extrusionOk="0">
                  <a:moveTo>
                    <a:pt x="158248" y="79423"/>
                  </a:moveTo>
                  <a:cubicBezTo>
                    <a:pt x="156099" y="71599"/>
                    <a:pt x="151284" y="64721"/>
                    <a:pt x="144664" y="59992"/>
                  </a:cubicBezTo>
                  <a:cubicBezTo>
                    <a:pt x="140794" y="57971"/>
                    <a:pt x="137054" y="55736"/>
                    <a:pt x="133443" y="53328"/>
                  </a:cubicBezTo>
                  <a:cubicBezTo>
                    <a:pt x="126048" y="47352"/>
                    <a:pt x="124329" y="36906"/>
                    <a:pt x="119729" y="28565"/>
                  </a:cubicBezTo>
                  <a:cubicBezTo>
                    <a:pt x="113624" y="17646"/>
                    <a:pt x="102619" y="10337"/>
                    <a:pt x="90194" y="8962"/>
                  </a:cubicBezTo>
                  <a:cubicBezTo>
                    <a:pt x="80006" y="7930"/>
                    <a:pt x="69516" y="10982"/>
                    <a:pt x="59585" y="8446"/>
                  </a:cubicBezTo>
                  <a:cubicBezTo>
                    <a:pt x="52277" y="6597"/>
                    <a:pt x="45871" y="1868"/>
                    <a:pt x="38433" y="449"/>
                  </a:cubicBezTo>
                  <a:cubicBezTo>
                    <a:pt x="23946" y="-2302"/>
                    <a:pt x="10489" y="8059"/>
                    <a:pt x="0" y="18420"/>
                  </a:cubicBezTo>
                  <a:cubicBezTo>
                    <a:pt x="0" y="28780"/>
                    <a:pt x="8211" y="35616"/>
                    <a:pt x="16165" y="42365"/>
                  </a:cubicBezTo>
                  <a:cubicBezTo>
                    <a:pt x="24247" y="48943"/>
                    <a:pt x="34779" y="51694"/>
                    <a:pt x="45054" y="49932"/>
                  </a:cubicBezTo>
                  <a:cubicBezTo>
                    <a:pt x="52964" y="48470"/>
                    <a:pt x="61605" y="44515"/>
                    <a:pt x="68441" y="48728"/>
                  </a:cubicBezTo>
                  <a:cubicBezTo>
                    <a:pt x="75277" y="52941"/>
                    <a:pt x="75922" y="63990"/>
                    <a:pt x="82327" y="69536"/>
                  </a:cubicBezTo>
                  <a:cubicBezTo>
                    <a:pt x="91441" y="77446"/>
                    <a:pt x="105929" y="70008"/>
                    <a:pt x="117536" y="73448"/>
                  </a:cubicBezTo>
                  <a:cubicBezTo>
                    <a:pt x="126478" y="76113"/>
                    <a:pt x="132067" y="84625"/>
                    <a:pt x="138000" y="91848"/>
                  </a:cubicBezTo>
                  <a:cubicBezTo>
                    <a:pt x="143933" y="99070"/>
                    <a:pt x="152832" y="105863"/>
                    <a:pt x="161774" y="103197"/>
                  </a:cubicBezTo>
                  <a:cubicBezTo>
                    <a:pt x="161516" y="95158"/>
                    <a:pt x="160312" y="87205"/>
                    <a:pt x="158248" y="79423"/>
                  </a:cubicBezTo>
                  <a:lnTo>
                    <a:pt x="158248" y="7942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76"/>
            <p:cNvSpPr/>
            <p:nvPr/>
          </p:nvSpPr>
          <p:spPr>
            <a:xfrm>
              <a:off x="5557767" y="2405375"/>
              <a:ext cx="181163" cy="249640"/>
            </a:xfrm>
            <a:custGeom>
              <a:avLst/>
              <a:gdLst/>
              <a:ahLst/>
              <a:cxnLst/>
              <a:rect l="l" t="t" r="r" b="b"/>
              <a:pathLst>
                <a:path w="181163" h="249640" extrusionOk="0">
                  <a:moveTo>
                    <a:pt x="180937" y="32845"/>
                  </a:moveTo>
                  <a:cubicBezTo>
                    <a:pt x="174187" y="30910"/>
                    <a:pt x="160344" y="26525"/>
                    <a:pt x="156733" y="20679"/>
                  </a:cubicBezTo>
                  <a:cubicBezTo>
                    <a:pt x="149296" y="7825"/>
                    <a:pt x="135581" y="-43"/>
                    <a:pt x="120750" y="0"/>
                  </a:cubicBezTo>
                  <a:cubicBezTo>
                    <a:pt x="105660" y="1161"/>
                    <a:pt x="93150" y="12124"/>
                    <a:pt x="90011" y="26955"/>
                  </a:cubicBezTo>
                  <a:cubicBezTo>
                    <a:pt x="71999" y="27643"/>
                    <a:pt x="55791" y="38176"/>
                    <a:pt x="47795" y="54340"/>
                  </a:cubicBezTo>
                  <a:cubicBezTo>
                    <a:pt x="46763" y="56404"/>
                    <a:pt x="45860" y="58511"/>
                    <a:pt x="45129" y="60660"/>
                  </a:cubicBezTo>
                  <a:cubicBezTo>
                    <a:pt x="39713" y="70204"/>
                    <a:pt x="38766" y="81682"/>
                    <a:pt x="42636" y="92000"/>
                  </a:cubicBezTo>
                  <a:cubicBezTo>
                    <a:pt x="44957" y="98105"/>
                    <a:pt x="48955" y="104898"/>
                    <a:pt x="45817" y="110658"/>
                  </a:cubicBezTo>
                  <a:cubicBezTo>
                    <a:pt x="42679" y="116419"/>
                    <a:pt x="34510" y="116677"/>
                    <a:pt x="28234" y="118869"/>
                  </a:cubicBezTo>
                  <a:cubicBezTo>
                    <a:pt x="17013" y="123082"/>
                    <a:pt x="10436" y="134776"/>
                    <a:pt x="12585" y="146555"/>
                  </a:cubicBezTo>
                  <a:cubicBezTo>
                    <a:pt x="14090" y="150425"/>
                    <a:pt x="14778" y="154595"/>
                    <a:pt x="14563" y="158765"/>
                  </a:cubicBezTo>
                  <a:cubicBezTo>
                    <a:pt x="13015" y="162806"/>
                    <a:pt x="10522" y="166460"/>
                    <a:pt x="7254" y="169297"/>
                  </a:cubicBezTo>
                  <a:cubicBezTo>
                    <a:pt x="-3708" y="182324"/>
                    <a:pt x="-2075" y="201798"/>
                    <a:pt x="10995" y="212804"/>
                  </a:cubicBezTo>
                  <a:cubicBezTo>
                    <a:pt x="15122" y="216286"/>
                    <a:pt x="20066" y="218608"/>
                    <a:pt x="25353" y="219554"/>
                  </a:cubicBezTo>
                  <a:cubicBezTo>
                    <a:pt x="30254" y="219726"/>
                    <a:pt x="35069" y="220843"/>
                    <a:pt x="39583" y="222778"/>
                  </a:cubicBezTo>
                  <a:cubicBezTo>
                    <a:pt x="44355" y="225701"/>
                    <a:pt x="46462" y="231376"/>
                    <a:pt x="49815" y="235933"/>
                  </a:cubicBezTo>
                  <a:cubicBezTo>
                    <a:pt x="56608" y="244660"/>
                    <a:pt x="68086" y="248228"/>
                    <a:pt x="78662" y="244961"/>
                  </a:cubicBezTo>
                  <a:cubicBezTo>
                    <a:pt x="80725" y="244273"/>
                    <a:pt x="82660" y="243327"/>
                    <a:pt x="84466" y="242081"/>
                  </a:cubicBezTo>
                  <a:cubicBezTo>
                    <a:pt x="88464" y="247326"/>
                    <a:pt x="94826" y="250163"/>
                    <a:pt x="101404" y="249561"/>
                  </a:cubicBezTo>
                  <a:lnTo>
                    <a:pt x="99427" y="136582"/>
                  </a:lnTo>
                  <a:cubicBezTo>
                    <a:pt x="100673" y="139376"/>
                    <a:pt x="103252" y="141354"/>
                    <a:pt x="106262" y="141912"/>
                  </a:cubicBezTo>
                  <a:cubicBezTo>
                    <a:pt x="124404" y="146211"/>
                    <a:pt x="127026" y="108681"/>
                    <a:pt x="122986" y="98535"/>
                  </a:cubicBezTo>
                  <a:cubicBezTo>
                    <a:pt x="129821" y="92946"/>
                    <a:pt x="135969" y="86497"/>
                    <a:pt x="141214" y="79404"/>
                  </a:cubicBezTo>
                  <a:cubicBezTo>
                    <a:pt x="147017" y="68054"/>
                    <a:pt x="149898" y="55458"/>
                    <a:pt x="149553" y="42733"/>
                  </a:cubicBezTo>
                  <a:cubicBezTo>
                    <a:pt x="156088" y="43077"/>
                    <a:pt x="183946" y="33877"/>
                    <a:pt x="180937" y="3284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76"/>
            <p:cNvSpPr/>
            <p:nvPr/>
          </p:nvSpPr>
          <p:spPr>
            <a:xfrm>
              <a:off x="5632234" y="2538403"/>
              <a:ext cx="32577" cy="47700"/>
            </a:xfrm>
            <a:custGeom>
              <a:avLst/>
              <a:gdLst/>
              <a:ahLst/>
              <a:cxnLst/>
              <a:rect l="l" t="t" r="r" b="b"/>
              <a:pathLst>
                <a:path w="32577" h="47700" extrusionOk="0">
                  <a:moveTo>
                    <a:pt x="32225" y="10691"/>
                  </a:moveTo>
                  <a:cubicBezTo>
                    <a:pt x="31666" y="-315"/>
                    <a:pt x="18210" y="-2637"/>
                    <a:pt x="8667" y="2866"/>
                  </a:cubicBezTo>
                  <a:cubicBezTo>
                    <a:pt x="3422" y="5876"/>
                    <a:pt x="-577" y="11980"/>
                    <a:pt x="68" y="23674"/>
                  </a:cubicBezTo>
                  <a:cubicBezTo>
                    <a:pt x="1358" y="54842"/>
                    <a:pt x="32354" y="47104"/>
                    <a:pt x="32397" y="46201"/>
                  </a:cubicBezTo>
                  <a:cubicBezTo>
                    <a:pt x="32440" y="45298"/>
                    <a:pt x="32870" y="23588"/>
                    <a:pt x="32225" y="10691"/>
                  </a:cubicBezTo>
                  <a:lnTo>
                    <a:pt x="32225" y="10691"/>
                  </a:ln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76"/>
            <p:cNvSpPr/>
            <p:nvPr/>
          </p:nvSpPr>
          <p:spPr>
            <a:xfrm>
              <a:off x="5640051" y="2548864"/>
              <a:ext cx="14414" cy="27005"/>
            </a:xfrm>
            <a:custGeom>
              <a:avLst/>
              <a:gdLst/>
              <a:ahLst/>
              <a:cxnLst/>
              <a:rect l="l" t="t" r="r" b="b"/>
              <a:pathLst>
                <a:path w="14414" h="27005" extrusionOk="0">
                  <a:moveTo>
                    <a:pt x="14391" y="24390"/>
                  </a:moveTo>
                  <a:cubicBezTo>
                    <a:pt x="14391" y="24390"/>
                    <a:pt x="13876" y="24777"/>
                    <a:pt x="12972" y="25249"/>
                  </a:cubicBezTo>
                  <a:cubicBezTo>
                    <a:pt x="11683" y="25851"/>
                    <a:pt x="10221" y="25937"/>
                    <a:pt x="8889" y="25507"/>
                  </a:cubicBezTo>
                  <a:cubicBezTo>
                    <a:pt x="4676" y="23057"/>
                    <a:pt x="2139" y="18543"/>
                    <a:pt x="2182" y="13685"/>
                  </a:cubicBezTo>
                  <a:cubicBezTo>
                    <a:pt x="2010" y="11019"/>
                    <a:pt x="2440" y="8354"/>
                    <a:pt x="3386" y="5861"/>
                  </a:cubicBezTo>
                  <a:cubicBezTo>
                    <a:pt x="3901" y="3883"/>
                    <a:pt x="5363" y="2292"/>
                    <a:pt x="7298" y="1562"/>
                  </a:cubicBezTo>
                  <a:cubicBezTo>
                    <a:pt x="8587" y="1175"/>
                    <a:pt x="9963" y="1776"/>
                    <a:pt x="10565" y="2937"/>
                  </a:cubicBezTo>
                  <a:cubicBezTo>
                    <a:pt x="11038" y="3797"/>
                    <a:pt x="10866" y="4399"/>
                    <a:pt x="11038" y="4442"/>
                  </a:cubicBezTo>
                  <a:cubicBezTo>
                    <a:pt x="11210" y="4485"/>
                    <a:pt x="11683" y="3926"/>
                    <a:pt x="11339" y="2636"/>
                  </a:cubicBezTo>
                  <a:cubicBezTo>
                    <a:pt x="11167" y="1862"/>
                    <a:pt x="10694" y="1218"/>
                    <a:pt x="10049" y="745"/>
                  </a:cubicBezTo>
                  <a:cubicBezTo>
                    <a:pt x="9189" y="100"/>
                    <a:pt x="8114" y="-115"/>
                    <a:pt x="7040" y="57"/>
                  </a:cubicBezTo>
                  <a:cubicBezTo>
                    <a:pt x="4460" y="702"/>
                    <a:pt x="2354" y="2593"/>
                    <a:pt x="1537" y="5130"/>
                  </a:cubicBezTo>
                  <a:cubicBezTo>
                    <a:pt x="376" y="7838"/>
                    <a:pt x="-139" y="10805"/>
                    <a:pt x="32" y="13728"/>
                  </a:cubicBezTo>
                  <a:cubicBezTo>
                    <a:pt x="463" y="20004"/>
                    <a:pt x="3945" y="25722"/>
                    <a:pt x="8630" y="26840"/>
                  </a:cubicBezTo>
                  <a:cubicBezTo>
                    <a:pt x="10350" y="27270"/>
                    <a:pt x="12156" y="26840"/>
                    <a:pt x="13574" y="25808"/>
                  </a:cubicBezTo>
                  <a:cubicBezTo>
                    <a:pt x="14348" y="25120"/>
                    <a:pt x="14478" y="24433"/>
                    <a:pt x="14391" y="24390"/>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1" name="Google Shape;1501;p76"/>
            <p:cNvSpPr/>
            <p:nvPr/>
          </p:nvSpPr>
          <p:spPr>
            <a:xfrm>
              <a:off x="5620442" y="2432717"/>
              <a:ext cx="74454" cy="151990"/>
            </a:xfrm>
            <a:custGeom>
              <a:avLst/>
              <a:gdLst/>
              <a:ahLst/>
              <a:cxnLst/>
              <a:rect l="l" t="t" r="r" b="b"/>
              <a:pathLst>
                <a:path w="74454" h="151990" extrusionOk="0">
                  <a:moveTo>
                    <a:pt x="74455" y="0"/>
                  </a:moveTo>
                  <a:cubicBezTo>
                    <a:pt x="72048" y="1290"/>
                    <a:pt x="69941" y="3052"/>
                    <a:pt x="68264" y="5202"/>
                  </a:cubicBezTo>
                  <a:cubicBezTo>
                    <a:pt x="64739" y="11779"/>
                    <a:pt x="63879" y="19518"/>
                    <a:pt x="65943" y="26697"/>
                  </a:cubicBezTo>
                  <a:lnTo>
                    <a:pt x="65943" y="27471"/>
                  </a:lnTo>
                  <a:lnTo>
                    <a:pt x="65169" y="27471"/>
                  </a:lnTo>
                  <a:cubicBezTo>
                    <a:pt x="56055" y="29921"/>
                    <a:pt x="48660" y="36456"/>
                    <a:pt x="45092" y="45183"/>
                  </a:cubicBezTo>
                  <a:cubicBezTo>
                    <a:pt x="44147" y="47591"/>
                    <a:pt x="43588" y="50170"/>
                    <a:pt x="43502" y="52793"/>
                  </a:cubicBezTo>
                  <a:cubicBezTo>
                    <a:pt x="43545" y="55544"/>
                    <a:pt x="43888" y="58295"/>
                    <a:pt x="44447" y="61004"/>
                  </a:cubicBezTo>
                  <a:cubicBezTo>
                    <a:pt x="45092" y="63927"/>
                    <a:pt x="45479" y="66893"/>
                    <a:pt x="45651" y="69903"/>
                  </a:cubicBezTo>
                  <a:cubicBezTo>
                    <a:pt x="45866" y="73170"/>
                    <a:pt x="45006" y="76394"/>
                    <a:pt x="43201" y="79103"/>
                  </a:cubicBezTo>
                  <a:cubicBezTo>
                    <a:pt x="39117" y="84219"/>
                    <a:pt x="33786" y="88217"/>
                    <a:pt x="27724" y="90710"/>
                  </a:cubicBezTo>
                  <a:cubicBezTo>
                    <a:pt x="22393" y="93032"/>
                    <a:pt x="17492" y="96213"/>
                    <a:pt x="13236" y="100168"/>
                  </a:cubicBezTo>
                  <a:cubicBezTo>
                    <a:pt x="6186" y="107090"/>
                    <a:pt x="2059" y="116419"/>
                    <a:pt x="1629" y="126307"/>
                  </a:cubicBezTo>
                  <a:cubicBezTo>
                    <a:pt x="1414" y="132970"/>
                    <a:pt x="2790" y="139591"/>
                    <a:pt x="5713" y="145566"/>
                  </a:cubicBezTo>
                  <a:cubicBezTo>
                    <a:pt x="7776" y="149865"/>
                    <a:pt x="9539" y="151843"/>
                    <a:pt x="9367" y="151972"/>
                  </a:cubicBezTo>
                  <a:cubicBezTo>
                    <a:pt x="9195" y="152101"/>
                    <a:pt x="8851" y="151542"/>
                    <a:pt x="8034" y="150553"/>
                  </a:cubicBezTo>
                  <a:cubicBezTo>
                    <a:pt x="6874" y="149092"/>
                    <a:pt x="5842" y="147587"/>
                    <a:pt x="4939" y="145953"/>
                  </a:cubicBezTo>
                  <a:cubicBezTo>
                    <a:pt x="-3659" y="130434"/>
                    <a:pt x="-822" y="111088"/>
                    <a:pt x="11818" y="98664"/>
                  </a:cubicBezTo>
                  <a:cubicBezTo>
                    <a:pt x="16203" y="94536"/>
                    <a:pt x="21232" y="91140"/>
                    <a:pt x="26735" y="88690"/>
                  </a:cubicBezTo>
                  <a:cubicBezTo>
                    <a:pt x="32453" y="86368"/>
                    <a:pt x="37483" y="82628"/>
                    <a:pt x="41352" y="77813"/>
                  </a:cubicBezTo>
                  <a:cubicBezTo>
                    <a:pt x="44792" y="73084"/>
                    <a:pt x="43243" y="66893"/>
                    <a:pt x="42341" y="61305"/>
                  </a:cubicBezTo>
                  <a:cubicBezTo>
                    <a:pt x="41739" y="58467"/>
                    <a:pt x="41438" y="55587"/>
                    <a:pt x="41395" y="52706"/>
                  </a:cubicBezTo>
                  <a:cubicBezTo>
                    <a:pt x="41524" y="49826"/>
                    <a:pt x="42126" y="47032"/>
                    <a:pt x="43201" y="44366"/>
                  </a:cubicBezTo>
                  <a:cubicBezTo>
                    <a:pt x="47027" y="35166"/>
                    <a:pt x="55023" y="28288"/>
                    <a:pt x="64696" y="25880"/>
                  </a:cubicBezTo>
                  <a:lnTo>
                    <a:pt x="64094" y="26826"/>
                  </a:lnTo>
                  <a:cubicBezTo>
                    <a:pt x="62246" y="17239"/>
                    <a:pt x="63707" y="8813"/>
                    <a:pt x="67276" y="4385"/>
                  </a:cubicBezTo>
                  <a:cubicBezTo>
                    <a:pt x="68565" y="2708"/>
                    <a:pt x="70199" y="1333"/>
                    <a:pt x="72134" y="430"/>
                  </a:cubicBezTo>
                  <a:cubicBezTo>
                    <a:pt x="72907" y="215"/>
                    <a:pt x="73681" y="43"/>
                    <a:pt x="74455" y="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2" name="Google Shape;1502;p76"/>
            <p:cNvSpPr/>
            <p:nvPr/>
          </p:nvSpPr>
          <p:spPr>
            <a:xfrm>
              <a:off x="5638437" y="2578425"/>
              <a:ext cx="32113" cy="36035"/>
            </a:xfrm>
            <a:custGeom>
              <a:avLst/>
              <a:gdLst/>
              <a:ahLst/>
              <a:cxnLst/>
              <a:rect l="l" t="t" r="r" b="b"/>
              <a:pathLst>
                <a:path w="32113" h="36035" extrusionOk="0">
                  <a:moveTo>
                    <a:pt x="4355" y="6479"/>
                  </a:moveTo>
                  <a:cubicBezTo>
                    <a:pt x="6806" y="3857"/>
                    <a:pt x="9815" y="1879"/>
                    <a:pt x="13211" y="675"/>
                  </a:cubicBezTo>
                  <a:lnTo>
                    <a:pt x="12523" y="675"/>
                  </a:lnTo>
                  <a:cubicBezTo>
                    <a:pt x="13168" y="503"/>
                    <a:pt x="13813" y="417"/>
                    <a:pt x="14458" y="331"/>
                  </a:cubicBezTo>
                  <a:cubicBezTo>
                    <a:pt x="16779" y="-313"/>
                    <a:pt x="19273" y="-13"/>
                    <a:pt x="21380" y="1191"/>
                  </a:cubicBezTo>
                  <a:lnTo>
                    <a:pt x="21380" y="1191"/>
                  </a:lnTo>
                  <a:cubicBezTo>
                    <a:pt x="25249" y="2567"/>
                    <a:pt x="28430" y="5361"/>
                    <a:pt x="30322" y="8973"/>
                  </a:cubicBezTo>
                  <a:cubicBezTo>
                    <a:pt x="33374" y="15550"/>
                    <a:pt x="32471" y="23245"/>
                    <a:pt x="28043" y="28963"/>
                  </a:cubicBezTo>
                  <a:cubicBezTo>
                    <a:pt x="23787" y="35928"/>
                    <a:pt x="14673" y="38120"/>
                    <a:pt x="7709" y="33864"/>
                  </a:cubicBezTo>
                  <a:cubicBezTo>
                    <a:pt x="4097" y="31672"/>
                    <a:pt x="1604" y="28017"/>
                    <a:pt x="873" y="23890"/>
                  </a:cubicBezTo>
                  <a:cubicBezTo>
                    <a:pt x="-1062" y="17872"/>
                    <a:pt x="271" y="11294"/>
                    <a:pt x="4355" y="6479"/>
                  </a:cubicBezTo>
                  <a:lnTo>
                    <a:pt x="4355" y="6479"/>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3" name="Google Shape;1503;p76"/>
            <p:cNvSpPr/>
            <p:nvPr/>
          </p:nvSpPr>
          <p:spPr>
            <a:xfrm>
              <a:off x="5858132" y="2725226"/>
              <a:ext cx="89291" cy="369031"/>
            </a:xfrm>
            <a:custGeom>
              <a:avLst/>
              <a:gdLst/>
              <a:ahLst/>
              <a:cxnLst/>
              <a:rect l="l" t="t" r="r" b="b"/>
              <a:pathLst>
                <a:path w="89291" h="369031" extrusionOk="0">
                  <a:moveTo>
                    <a:pt x="53050" y="106230"/>
                  </a:moveTo>
                  <a:cubicBezTo>
                    <a:pt x="46430" y="57779"/>
                    <a:pt x="41916" y="10533"/>
                    <a:pt x="0" y="0"/>
                  </a:cubicBezTo>
                  <a:lnTo>
                    <a:pt x="473" y="369032"/>
                  </a:lnTo>
                  <a:lnTo>
                    <a:pt x="89291" y="369032"/>
                  </a:lnTo>
                  <a:cubicBezTo>
                    <a:pt x="89291" y="369032"/>
                    <a:pt x="63540" y="182796"/>
                    <a:pt x="53050" y="106230"/>
                  </a:cubicBez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4" name="Google Shape;1504;p76"/>
            <p:cNvSpPr/>
            <p:nvPr/>
          </p:nvSpPr>
          <p:spPr>
            <a:xfrm>
              <a:off x="5587420" y="2684170"/>
              <a:ext cx="297565" cy="411721"/>
            </a:xfrm>
            <a:custGeom>
              <a:avLst/>
              <a:gdLst/>
              <a:ahLst/>
              <a:cxnLst/>
              <a:rect l="l" t="t" r="r" b="b"/>
              <a:pathLst>
                <a:path w="297565" h="411721" extrusionOk="0">
                  <a:moveTo>
                    <a:pt x="286318" y="271572"/>
                  </a:moveTo>
                  <a:cubicBezTo>
                    <a:pt x="287264" y="269251"/>
                    <a:pt x="288210" y="266886"/>
                    <a:pt x="289069" y="264522"/>
                  </a:cubicBezTo>
                  <a:cubicBezTo>
                    <a:pt x="305750" y="219209"/>
                    <a:pt x="295647" y="177981"/>
                    <a:pt x="277935" y="133056"/>
                  </a:cubicBezTo>
                  <a:lnTo>
                    <a:pt x="246079" y="24892"/>
                  </a:lnTo>
                  <a:lnTo>
                    <a:pt x="180002" y="2407"/>
                  </a:lnTo>
                  <a:lnTo>
                    <a:pt x="183226" y="98879"/>
                  </a:lnTo>
                  <a:lnTo>
                    <a:pt x="70720" y="0"/>
                  </a:lnTo>
                  <a:lnTo>
                    <a:pt x="0" y="32286"/>
                  </a:lnTo>
                  <a:lnTo>
                    <a:pt x="7868" y="46258"/>
                  </a:lnTo>
                  <a:lnTo>
                    <a:pt x="36886" y="319636"/>
                  </a:lnTo>
                  <a:lnTo>
                    <a:pt x="2794" y="411722"/>
                  </a:lnTo>
                  <a:lnTo>
                    <a:pt x="282535" y="410346"/>
                  </a:lnTo>
                  <a:lnTo>
                    <a:pt x="270068" y="314391"/>
                  </a:lnTo>
                  <a:lnTo>
                    <a:pt x="286318" y="271572"/>
                  </a:lnTo>
                  <a:lnTo>
                    <a:pt x="286318" y="271572"/>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5" name="Google Shape;1505;p76"/>
            <p:cNvSpPr/>
            <p:nvPr/>
          </p:nvSpPr>
          <p:spPr>
            <a:xfrm>
              <a:off x="5529831" y="2746936"/>
              <a:ext cx="105609" cy="349213"/>
            </a:xfrm>
            <a:custGeom>
              <a:avLst/>
              <a:gdLst/>
              <a:ahLst/>
              <a:cxnLst/>
              <a:rect l="l" t="t" r="r" b="b"/>
              <a:pathLst>
                <a:path w="105609" h="349213" extrusionOk="0">
                  <a:moveTo>
                    <a:pt x="88070" y="81854"/>
                  </a:moveTo>
                  <a:lnTo>
                    <a:pt x="96066" y="110572"/>
                  </a:lnTo>
                  <a:lnTo>
                    <a:pt x="105610" y="349213"/>
                  </a:lnTo>
                  <a:lnTo>
                    <a:pt x="22294" y="348697"/>
                  </a:lnTo>
                  <a:lnTo>
                    <a:pt x="16705" y="276516"/>
                  </a:lnTo>
                  <a:lnTo>
                    <a:pt x="3163" y="131079"/>
                  </a:lnTo>
                  <a:cubicBezTo>
                    <a:pt x="-4575" y="67624"/>
                    <a:pt x="1100" y="31727"/>
                    <a:pt x="28957" y="0"/>
                  </a:cubicBezTo>
                  <a:lnTo>
                    <a:pt x="88070" y="81854"/>
                  </a:lnTo>
                  <a:lnTo>
                    <a:pt x="88070" y="81854"/>
                  </a:ln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6" name="Google Shape;1506;p76"/>
            <p:cNvSpPr/>
            <p:nvPr/>
          </p:nvSpPr>
          <p:spPr>
            <a:xfrm>
              <a:off x="5526709" y="2716155"/>
              <a:ext cx="126443" cy="190276"/>
            </a:xfrm>
            <a:custGeom>
              <a:avLst/>
              <a:gdLst/>
              <a:ahLst/>
              <a:cxnLst/>
              <a:rect l="l" t="t" r="r" b="b"/>
              <a:pathLst>
                <a:path w="126443" h="190276" extrusionOk="0">
                  <a:moveTo>
                    <a:pt x="104260" y="50170"/>
                  </a:moveTo>
                  <a:lnTo>
                    <a:pt x="126443" y="184989"/>
                  </a:lnTo>
                  <a:lnTo>
                    <a:pt x="395" y="190277"/>
                  </a:lnTo>
                  <a:cubicBezTo>
                    <a:pt x="395" y="190277"/>
                    <a:pt x="-3518" y="104295"/>
                    <a:pt x="13292" y="57006"/>
                  </a:cubicBezTo>
                  <a:cubicBezTo>
                    <a:pt x="30101" y="9716"/>
                    <a:pt x="61226" y="0"/>
                    <a:pt x="61226" y="0"/>
                  </a:cubicBezTo>
                  <a:lnTo>
                    <a:pt x="104260" y="50170"/>
                  </a:lnTo>
                  <a:lnTo>
                    <a:pt x="104260" y="5017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7" name="Google Shape;1507;p76"/>
            <p:cNvSpPr/>
            <p:nvPr/>
          </p:nvSpPr>
          <p:spPr>
            <a:xfrm>
              <a:off x="5527104" y="2768002"/>
              <a:ext cx="113882" cy="138773"/>
            </a:xfrm>
            <a:custGeom>
              <a:avLst/>
              <a:gdLst/>
              <a:ahLst/>
              <a:cxnLst/>
              <a:rect l="l" t="t" r="r" b="b"/>
              <a:pathLst>
                <a:path w="113882" h="138773" extrusionOk="0">
                  <a:moveTo>
                    <a:pt x="0" y="138430"/>
                  </a:moveTo>
                  <a:cubicBezTo>
                    <a:pt x="731" y="138215"/>
                    <a:pt x="1505" y="138129"/>
                    <a:pt x="2278" y="138129"/>
                  </a:cubicBezTo>
                  <a:lnTo>
                    <a:pt x="8727" y="137613"/>
                  </a:lnTo>
                  <a:lnTo>
                    <a:pt x="32673" y="136237"/>
                  </a:lnTo>
                  <a:lnTo>
                    <a:pt x="112764" y="132282"/>
                  </a:lnTo>
                  <a:lnTo>
                    <a:pt x="111690" y="133486"/>
                  </a:lnTo>
                  <a:cubicBezTo>
                    <a:pt x="111690" y="130176"/>
                    <a:pt x="111217" y="126650"/>
                    <a:pt x="111002" y="123082"/>
                  </a:cubicBezTo>
                  <a:cubicBezTo>
                    <a:pt x="108809" y="89249"/>
                    <a:pt x="106703" y="58596"/>
                    <a:pt x="105413" y="36069"/>
                  </a:cubicBezTo>
                  <a:cubicBezTo>
                    <a:pt x="104811" y="25150"/>
                    <a:pt x="104338" y="16207"/>
                    <a:pt x="103951" y="9673"/>
                  </a:cubicBezTo>
                  <a:cubicBezTo>
                    <a:pt x="103951" y="6793"/>
                    <a:pt x="103951" y="4385"/>
                    <a:pt x="103693" y="2494"/>
                  </a:cubicBezTo>
                  <a:cubicBezTo>
                    <a:pt x="103607" y="1677"/>
                    <a:pt x="103607" y="817"/>
                    <a:pt x="103693" y="0"/>
                  </a:cubicBezTo>
                  <a:cubicBezTo>
                    <a:pt x="103951" y="817"/>
                    <a:pt x="104080" y="1634"/>
                    <a:pt x="104123" y="2450"/>
                  </a:cubicBezTo>
                  <a:cubicBezTo>
                    <a:pt x="104123" y="4342"/>
                    <a:pt x="104510" y="6750"/>
                    <a:pt x="104811" y="9630"/>
                  </a:cubicBezTo>
                  <a:cubicBezTo>
                    <a:pt x="105327" y="16165"/>
                    <a:pt x="106058" y="25064"/>
                    <a:pt x="106961" y="35940"/>
                  </a:cubicBezTo>
                  <a:cubicBezTo>
                    <a:pt x="108551" y="58510"/>
                    <a:pt x="110744" y="89120"/>
                    <a:pt x="113194" y="122953"/>
                  </a:cubicBezTo>
                  <a:cubicBezTo>
                    <a:pt x="113409" y="126522"/>
                    <a:pt x="113667" y="130047"/>
                    <a:pt x="113882" y="133314"/>
                  </a:cubicBezTo>
                  <a:lnTo>
                    <a:pt x="113882" y="134475"/>
                  </a:lnTo>
                  <a:lnTo>
                    <a:pt x="112721" y="134475"/>
                  </a:lnTo>
                  <a:lnTo>
                    <a:pt x="32587" y="137699"/>
                  </a:lnTo>
                  <a:lnTo>
                    <a:pt x="8641" y="138430"/>
                  </a:lnTo>
                  <a:lnTo>
                    <a:pt x="2235" y="138774"/>
                  </a:lnTo>
                  <a:cubicBezTo>
                    <a:pt x="1462" y="138774"/>
                    <a:pt x="731" y="138645"/>
                    <a:pt x="0" y="138430"/>
                  </a:cubicBezTo>
                  <a:lnTo>
                    <a:pt x="0" y="13843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8" name="Google Shape;1508;p76"/>
            <p:cNvSpPr/>
            <p:nvPr/>
          </p:nvSpPr>
          <p:spPr>
            <a:xfrm>
              <a:off x="5826642" y="2708925"/>
              <a:ext cx="55010" cy="147895"/>
            </a:xfrm>
            <a:custGeom>
              <a:avLst/>
              <a:gdLst/>
              <a:ahLst/>
              <a:cxnLst/>
              <a:rect l="l" t="t" r="r" b="b"/>
              <a:pathLst>
                <a:path w="55010" h="147895" extrusionOk="0">
                  <a:moveTo>
                    <a:pt x="106" y="2544"/>
                  </a:moveTo>
                  <a:cubicBezTo>
                    <a:pt x="10252" y="-5410"/>
                    <a:pt x="21602" y="7789"/>
                    <a:pt x="22419" y="8219"/>
                  </a:cubicBezTo>
                  <a:lnTo>
                    <a:pt x="22419" y="8219"/>
                  </a:lnTo>
                  <a:cubicBezTo>
                    <a:pt x="25514" y="5252"/>
                    <a:pt x="30458" y="5338"/>
                    <a:pt x="33424" y="8433"/>
                  </a:cubicBezTo>
                  <a:cubicBezTo>
                    <a:pt x="33596" y="8605"/>
                    <a:pt x="33725" y="8734"/>
                    <a:pt x="33854" y="8906"/>
                  </a:cubicBezTo>
                  <a:cubicBezTo>
                    <a:pt x="38067" y="5940"/>
                    <a:pt x="43828" y="6972"/>
                    <a:pt x="46794" y="11185"/>
                  </a:cubicBezTo>
                  <a:cubicBezTo>
                    <a:pt x="48729" y="13936"/>
                    <a:pt x="49030" y="17505"/>
                    <a:pt x="47568" y="20514"/>
                  </a:cubicBezTo>
                  <a:cubicBezTo>
                    <a:pt x="50234" y="18794"/>
                    <a:pt x="54017" y="21245"/>
                    <a:pt x="54834" y="24297"/>
                  </a:cubicBezTo>
                  <a:cubicBezTo>
                    <a:pt x="55306" y="27478"/>
                    <a:pt x="54834" y="30703"/>
                    <a:pt x="53372" y="33583"/>
                  </a:cubicBezTo>
                  <a:cubicBezTo>
                    <a:pt x="42624" y="61699"/>
                    <a:pt x="40690" y="119779"/>
                    <a:pt x="29942" y="147895"/>
                  </a:cubicBezTo>
                  <a:cubicBezTo>
                    <a:pt x="25428" y="112729"/>
                    <a:pt x="-1914" y="38054"/>
                    <a:pt x="106" y="2544"/>
                  </a:cubicBezTo>
                  <a:lnTo>
                    <a:pt x="106" y="254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9" name="Google Shape;1509;p76"/>
            <p:cNvSpPr/>
            <p:nvPr/>
          </p:nvSpPr>
          <p:spPr>
            <a:xfrm>
              <a:off x="5914493" y="2723764"/>
              <a:ext cx="32286" cy="56102"/>
            </a:xfrm>
            <a:custGeom>
              <a:avLst/>
              <a:gdLst/>
              <a:ahLst/>
              <a:cxnLst/>
              <a:rect l="l" t="t" r="r" b="b"/>
              <a:pathLst>
                <a:path w="32286" h="56102" extrusionOk="0">
                  <a:moveTo>
                    <a:pt x="32286" y="0"/>
                  </a:moveTo>
                  <a:cubicBezTo>
                    <a:pt x="27901" y="9845"/>
                    <a:pt x="22871" y="19389"/>
                    <a:pt x="17196" y="28589"/>
                  </a:cubicBezTo>
                  <a:cubicBezTo>
                    <a:pt x="12123" y="38176"/>
                    <a:pt x="6363" y="47333"/>
                    <a:pt x="0" y="56103"/>
                  </a:cubicBezTo>
                  <a:cubicBezTo>
                    <a:pt x="4385" y="46215"/>
                    <a:pt x="9415" y="36671"/>
                    <a:pt x="15090" y="27471"/>
                  </a:cubicBezTo>
                  <a:cubicBezTo>
                    <a:pt x="20162" y="17927"/>
                    <a:pt x="25924" y="8727"/>
                    <a:pt x="32286" y="0"/>
                  </a:cubicBezTo>
                  <a:lnTo>
                    <a:pt x="32286"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0" name="Google Shape;1510;p76"/>
            <p:cNvSpPr/>
            <p:nvPr/>
          </p:nvSpPr>
          <p:spPr>
            <a:xfrm>
              <a:off x="5919050" y="2783134"/>
              <a:ext cx="66807" cy="9458"/>
            </a:xfrm>
            <a:custGeom>
              <a:avLst/>
              <a:gdLst/>
              <a:ahLst/>
              <a:cxnLst/>
              <a:rect l="l" t="t" r="r" b="b"/>
              <a:pathLst>
                <a:path w="66807" h="9458" extrusionOk="0">
                  <a:moveTo>
                    <a:pt x="66808" y="0"/>
                  </a:moveTo>
                  <a:cubicBezTo>
                    <a:pt x="55888" y="2666"/>
                    <a:pt x="44753" y="4643"/>
                    <a:pt x="33576" y="5847"/>
                  </a:cubicBezTo>
                  <a:cubicBezTo>
                    <a:pt x="22484" y="7781"/>
                    <a:pt x="11264" y="8985"/>
                    <a:pt x="0" y="9458"/>
                  </a:cubicBezTo>
                  <a:cubicBezTo>
                    <a:pt x="10963" y="6793"/>
                    <a:pt x="22054" y="4815"/>
                    <a:pt x="33275" y="3611"/>
                  </a:cubicBezTo>
                  <a:cubicBezTo>
                    <a:pt x="44367" y="1677"/>
                    <a:pt x="55544" y="473"/>
                    <a:pt x="66808"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1" name="Google Shape;1511;p76"/>
            <p:cNvSpPr/>
            <p:nvPr/>
          </p:nvSpPr>
          <p:spPr>
            <a:xfrm>
              <a:off x="5921371" y="2808198"/>
              <a:ext cx="57306" cy="19216"/>
            </a:xfrm>
            <a:custGeom>
              <a:avLst/>
              <a:gdLst/>
              <a:ahLst/>
              <a:cxnLst/>
              <a:rect l="l" t="t" r="r" b="b"/>
              <a:pathLst>
                <a:path w="57306" h="19216" extrusionOk="0">
                  <a:moveTo>
                    <a:pt x="57306" y="19217"/>
                  </a:moveTo>
                  <a:cubicBezTo>
                    <a:pt x="37746" y="14230"/>
                    <a:pt x="18615" y="7824"/>
                    <a:pt x="0" y="0"/>
                  </a:cubicBezTo>
                  <a:cubicBezTo>
                    <a:pt x="9888" y="2150"/>
                    <a:pt x="19561" y="5030"/>
                    <a:pt x="29019" y="8598"/>
                  </a:cubicBezTo>
                  <a:cubicBezTo>
                    <a:pt x="38692" y="11436"/>
                    <a:pt x="48149" y="14961"/>
                    <a:pt x="57306" y="192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2" name="Google Shape;1512;p76"/>
            <p:cNvSpPr/>
            <p:nvPr/>
          </p:nvSpPr>
          <p:spPr>
            <a:xfrm>
              <a:off x="5851125" y="2752611"/>
              <a:ext cx="9328" cy="75319"/>
            </a:xfrm>
            <a:custGeom>
              <a:avLst/>
              <a:gdLst/>
              <a:ahLst/>
              <a:cxnLst/>
              <a:rect l="l" t="t" r="r" b="b"/>
              <a:pathLst>
                <a:path w="9328" h="75319" extrusionOk="0">
                  <a:moveTo>
                    <a:pt x="2666" y="0"/>
                  </a:moveTo>
                  <a:cubicBezTo>
                    <a:pt x="2752" y="3697"/>
                    <a:pt x="2623" y="7437"/>
                    <a:pt x="2193" y="11135"/>
                  </a:cubicBezTo>
                  <a:cubicBezTo>
                    <a:pt x="1247" y="29019"/>
                    <a:pt x="2837" y="46946"/>
                    <a:pt x="6922" y="64400"/>
                  </a:cubicBezTo>
                  <a:cubicBezTo>
                    <a:pt x="7996" y="67968"/>
                    <a:pt x="8770" y="71622"/>
                    <a:pt x="9329" y="75320"/>
                  </a:cubicBezTo>
                  <a:cubicBezTo>
                    <a:pt x="7567" y="72009"/>
                    <a:pt x="6234" y="68484"/>
                    <a:pt x="5374" y="64830"/>
                  </a:cubicBezTo>
                  <a:cubicBezTo>
                    <a:pt x="2966" y="56103"/>
                    <a:pt x="1376" y="47161"/>
                    <a:pt x="645" y="38133"/>
                  </a:cubicBezTo>
                  <a:cubicBezTo>
                    <a:pt x="-215" y="29105"/>
                    <a:pt x="-215" y="20077"/>
                    <a:pt x="645" y="11049"/>
                  </a:cubicBezTo>
                  <a:cubicBezTo>
                    <a:pt x="817" y="7308"/>
                    <a:pt x="1505" y="3568"/>
                    <a:pt x="2666" y="0"/>
                  </a:cubicBezTo>
                  <a:lnTo>
                    <a:pt x="2666"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3" name="Google Shape;1513;p76"/>
            <p:cNvSpPr/>
            <p:nvPr/>
          </p:nvSpPr>
          <p:spPr>
            <a:xfrm>
              <a:off x="5863308" y="2741390"/>
              <a:ext cx="6388" cy="40239"/>
            </a:xfrm>
            <a:custGeom>
              <a:avLst/>
              <a:gdLst/>
              <a:ahLst/>
              <a:cxnLst/>
              <a:rect l="l" t="t" r="r" b="b"/>
              <a:pathLst>
                <a:path w="6388" h="40239" extrusionOk="0">
                  <a:moveTo>
                    <a:pt x="498" y="40239"/>
                  </a:moveTo>
                  <a:cubicBezTo>
                    <a:pt x="-361" y="33447"/>
                    <a:pt x="-103" y="26525"/>
                    <a:pt x="1229" y="19819"/>
                  </a:cubicBezTo>
                  <a:cubicBezTo>
                    <a:pt x="1831" y="12983"/>
                    <a:pt x="3594" y="6277"/>
                    <a:pt x="6388" y="0"/>
                  </a:cubicBezTo>
                  <a:cubicBezTo>
                    <a:pt x="5786" y="6750"/>
                    <a:pt x="4798" y="13456"/>
                    <a:pt x="3422" y="20120"/>
                  </a:cubicBezTo>
                  <a:cubicBezTo>
                    <a:pt x="2820" y="26869"/>
                    <a:pt x="1874" y="33576"/>
                    <a:pt x="498" y="402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4" name="Google Shape;1514;p76"/>
            <p:cNvSpPr/>
            <p:nvPr/>
          </p:nvSpPr>
          <p:spPr>
            <a:xfrm>
              <a:off x="5838915" y="2730471"/>
              <a:ext cx="6878" cy="68871"/>
            </a:xfrm>
            <a:custGeom>
              <a:avLst/>
              <a:gdLst/>
              <a:ahLst/>
              <a:cxnLst/>
              <a:rect l="l" t="t" r="r" b="b"/>
              <a:pathLst>
                <a:path w="6878" h="68871" extrusionOk="0">
                  <a:moveTo>
                    <a:pt x="6879" y="68871"/>
                  </a:moveTo>
                  <a:cubicBezTo>
                    <a:pt x="6879" y="68871"/>
                    <a:pt x="5847" y="68527"/>
                    <a:pt x="4557" y="67194"/>
                  </a:cubicBezTo>
                  <a:cubicBezTo>
                    <a:pt x="2838" y="65217"/>
                    <a:pt x="1677" y="62809"/>
                    <a:pt x="1118" y="60230"/>
                  </a:cubicBezTo>
                  <a:cubicBezTo>
                    <a:pt x="344" y="56490"/>
                    <a:pt x="0" y="52707"/>
                    <a:pt x="0" y="48881"/>
                  </a:cubicBezTo>
                  <a:lnTo>
                    <a:pt x="0" y="35123"/>
                  </a:lnTo>
                  <a:cubicBezTo>
                    <a:pt x="215" y="26783"/>
                    <a:pt x="903" y="18443"/>
                    <a:pt x="2064" y="10146"/>
                  </a:cubicBezTo>
                  <a:cubicBezTo>
                    <a:pt x="2322" y="6707"/>
                    <a:pt x="3053" y="3267"/>
                    <a:pt x="4170" y="0"/>
                  </a:cubicBezTo>
                  <a:cubicBezTo>
                    <a:pt x="4299" y="3439"/>
                    <a:pt x="4127" y="6879"/>
                    <a:pt x="3655" y="10318"/>
                  </a:cubicBezTo>
                  <a:cubicBezTo>
                    <a:pt x="3139" y="16680"/>
                    <a:pt x="2494" y="25451"/>
                    <a:pt x="2236" y="35166"/>
                  </a:cubicBezTo>
                  <a:lnTo>
                    <a:pt x="2236" y="48881"/>
                  </a:lnTo>
                  <a:cubicBezTo>
                    <a:pt x="2107" y="52578"/>
                    <a:pt x="2322" y="56232"/>
                    <a:pt x="2838" y="59886"/>
                  </a:cubicBezTo>
                  <a:cubicBezTo>
                    <a:pt x="3353" y="63196"/>
                    <a:pt x="4772" y="66292"/>
                    <a:pt x="6879" y="68871"/>
                  </a:cubicBezTo>
                  <a:lnTo>
                    <a:pt x="6879" y="6887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5" name="Google Shape;1515;p76"/>
            <p:cNvSpPr/>
            <p:nvPr/>
          </p:nvSpPr>
          <p:spPr>
            <a:xfrm>
              <a:off x="5733373" y="2910600"/>
              <a:ext cx="67753" cy="75536"/>
            </a:xfrm>
            <a:custGeom>
              <a:avLst/>
              <a:gdLst/>
              <a:ahLst/>
              <a:cxnLst/>
              <a:rect l="l" t="t" r="r" b="b"/>
              <a:pathLst>
                <a:path w="67753" h="75536" extrusionOk="0">
                  <a:moveTo>
                    <a:pt x="67753" y="2"/>
                  </a:moveTo>
                  <a:cubicBezTo>
                    <a:pt x="67624" y="1378"/>
                    <a:pt x="67324" y="2711"/>
                    <a:pt x="66807" y="4000"/>
                  </a:cubicBezTo>
                  <a:cubicBezTo>
                    <a:pt x="65690" y="7612"/>
                    <a:pt x="64357" y="11094"/>
                    <a:pt x="62809" y="14533"/>
                  </a:cubicBezTo>
                  <a:cubicBezTo>
                    <a:pt x="57693" y="25840"/>
                    <a:pt x="50858" y="36329"/>
                    <a:pt x="42561" y="45572"/>
                  </a:cubicBezTo>
                  <a:cubicBezTo>
                    <a:pt x="34263" y="54815"/>
                    <a:pt x="24591" y="62768"/>
                    <a:pt x="13886" y="69045"/>
                  </a:cubicBezTo>
                  <a:cubicBezTo>
                    <a:pt x="10662" y="70980"/>
                    <a:pt x="7308" y="72699"/>
                    <a:pt x="3869" y="74161"/>
                  </a:cubicBezTo>
                  <a:cubicBezTo>
                    <a:pt x="2665" y="74806"/>
                    <a:pt x="1332" y="75279"/>
                    <a:pt x="0" y="75537"/>
                  </a:cubicBezTo>
                  <a:cubicBezTo>
                    <a:pt x="0" y="75193"/>
                    <a:pt x="5159" y="72742"/>
                    <a:pt x="12897" y="67713"/>
                  </a:cubicBezTo>
                  <a:cubicBezTo>
                    <a:pt x="33618" y="54514"/>
                    <a:pt x="50299" y="35899"/>
                    <a:pt x="61176" y="13845"/>
                  </a:cubicBezTo>
                  <a:cubicBezTo>
                    <a:pt x="65518" y="5419"/>
                    <a:pt x="67366" y="-127"/>
                    <a:pt x="67753" y="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6" name="Google Shape;1516;p76"/>
          <p:cNvGrpSpPr/>
          <p:nvPr/>
        </p:nvGrpSpPr>
        <p:grpSpPr>
          <a:xfrm>
            <a:off x="420984" y="2493081"/>
            <a:ext cx="1202641" cy="2129723"/>
            <a:chOff x="4354427" y="2331051"/>
            <a:chExt cx="429254" cy="760154"/>
          </a:xfrm>
        </p:grpSpPr>
        <p:sp>
          <p:nvSpPr>
            <p:cNvPr id="1517" name="Google Shape;1517;p76"/>
            <p:cNvSpPr/>
            <p:nvPr/>
          </p:nvSpPr>
          <p:spPr>
            <a:xfrm>
              <a:off x="4355976" y="2614552"/>
              <a:ext cx="418705" cy="476653"/>
            </a:xfrm>
            <a:custGeom>
              <a:avLst/>
              <a:gdLst/>
              <a:ahLst/>
              <a:cxnLst/>
              <a:rect l="l" t="t" r="r" b="b"/>
              <a:pathLst>
                <a:path w="418705" h="476653" extrusionOk="0">
                  <a:moveTo>
                    <a:pt x="418705" y="475794"/>
                  </a:moveTo>
                  <a:lnTo>
                    <a:pt x="374769" y="295233"/>
                  </a:lnTo>
                  <a:lnTo>
                    <a:pt x="344073" y="14934"/>
                  </a:lnTo>
                  <a:lnTo>
                    <a:pt x="277954" y="2036"/>
                  </a:lnTo>
                  <a:cubicBezTo>
                    <a:pt x="221722" y="-2263"/>
                    <a:pt x="153281" y="1220"/>
                    <a:pt x="145500" y="3584"/>
                  </a:cubicBezTo>
                  <a:lnTo>
                    <a:pt x="89311" y="22027"/>
                  </a:lnTo>
                  <a:cubicBezTo>
                    <a:pt x="63517" y="26326"/>
                    <a:pt x="17086" y="64201"/>
                    <a:pt x="12916" y="98551"/>
                  </a:cubicBezTo>
                  <a:cubicBezTo>
                    <a:pt x="11025" y="114156"/>
                    <a:pt x="793" y="279111"/>
                    <a:pt x="234" y="296867"/>
                  </a:cubicBezTo>
                  <a:cubicBezTo>
                    <a:pt x="-325" y="314622"/>
                    <a:pt x="-2345" y="339341"/>
                    <a:pt x="30328" y="366339"/>
                  </a:cubicBezTo>
                  <a:cubicBezTo>
                    <a:pt x="30328" y="366339"/>
                    <a:pt x="65451" y="389039"/>
                    <a:pt x="92922" y="385771"/>
                  </a:cubicBezTo>
                  <a:lnTo>
                    <a:pt x="70266" y="476653"/>
                  </a:lnTo>
                  <a:lnTo>
                    <a:pt x="418705" y="475794"/>
                  </a:lnTo>
                  <a:lnTo>
                    <a:pt x="418705" y="475794"/>
                  </a:lnTo>
                  <a:close/>
                </a:path>
              </a:pathLst>
            </a:custGeom>
            <a:solidFill>
              <a:srgbClr val="252E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8" name="Google Shape;1518;p76"/>
            <p:cNvSpPr/>
            <p:nvPr/>
          </p:nvSpPr>
          <p:spPr>
            <a:xfrm>
              <a:off x="4443524" y="2954371"/>
              <a:ext cx="309403" cy="77395"/>
            </a:xfrm>
            <a:custGeom>
              <a:avLst/>
              <a:gdLst/>
              <a:ahLst/>
              <a:cxnLst/>
              <a:rect l="l" t="t" r="r" b="b"/>
              <a:pathLst>
                <a:path w="309403" h="77395" extrusionOk="0">
                  <a:moveTo>
                    <a:pt x="309404" y="28413"/>
                  </a:moveTo>
                  <a:cubicBezTo>
                    <a:pt x="289327" y="44319"/>
                    <a:pt x="264049" y="54895"/>
                    <a:pt x="238512" y="53132"/>
                  </a:cubicBezTo>
                  <a:cubicBezTo>
                    <a:pt x="226733" y="52315"/>
                    <a:pt x="215211" y="48833"/>
                    <a:pt x="203432" y="48618"/>
                  </a:cubicBezTo>
                  <a:cubicBezTo>
                    <a:pt x="184903" y="48102"/>
                    <a:pt x="167105" y="55067"/>
                    <a:pt x="149221" y="60054"/>
                  </a:cubicBezTo>
                  <a:cubicBezTo>
                    <a:pt x="95267" y="75100"/>
                    <a:pt x="52105" y="86966"/>
                    <a:pt x="0" y="66373"/>
                  </a:cubicBezTo>
                  <a:lnTo>
                    <a:pt x="5460" y="45996"/>
                  </a:lnTo>
                  <a:cubicBezTo>
                    <a:pt x="34135" y="42384"/>
                    <a:pt x="37531" y="40837"/>
                    <a:pt x="37531" y="40837"/>
                  </a:cubicBezTo>
                  <a:cubicBezTo>
                    <a:pt x="167320" y="-27690"/>
                    <a:pt x="165858" y="10270"/>
                    <a:pt x="246594" y="12334"/>
                  </a:cubicBezTo>
                  <a:cubicBezTo>
                    <a:pt x="268090" y="12893"/>
                    <a:pt x="289972" y="14441"/>
                    <a:pt x="308458" y="24887"/>
                  </a:cubicBezTo>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76"/>
            <p:cNvSpPr/>
            <p:nvPr/>
          </p:nvSpPr>
          <p:spPr>
            <a:xfrm>
              <a:off x="4401178" y="2891428"/>
              <a:ext cx="57134" cy="61090"/>
            </a:xfrm>
            <a:custGeom>
              <a:avLst/>
              <a:gdLst/>
              <a:ahLst/>
              <a:cxnLst/>
              <a:rect l="l" t="t" r="r" b="b"/>
              <a:pathLst>
                <a:path w="57134" h="61090" extrusionOk="0">
                  <a:moveTo>
                    <a:pt x="0" y="61090"/>
                  </a:moveTo>
                  <a:cubicBezTo>
                    <a:pt x="86" y="59929"/>
                    <a:pt x="301" y="58811"/>
                    <a:pt x="602" y="57694"/>
                  </a:cubicBezTo>
                  <a:cubicBezTo>
                    <a:pt x="860" y="56619"/>
                    <a:pt x="1204" y="55286"/>
                    <a:pt x="1719" y="53781"/>
                  </a:cubicBezTo>
                  <a:cubicBezTo>
                    <a:pt x="2235" y="52062"/>
                    <a:pt x="2794" y="50385"/>
                    <a:pt x="3482" y="48752"/>
                  </a:cubicBezTo>
                  <a:cubicBezTo>
                    <a:pt x="5202" y="44409"/>
                    <a:pt x="7265" y="40239"/>
                    <a:pt x="9716" y="36241"/>
                  </a:cubicBezTo>
                  <a:cubicBezTo>
                    <a:pt x="12768" y="31383"/>
                    <a:pt x="16250" y="26826"/>
                    <a:pt x="20120" y="22613"/>
                  </a:cubicBezTo>
                  <a:cubicBezTo>
                    <a:pt x="24032" y="18443"/>
                    <a:pt x="28374" y="14703"/>
                    <a:pt x="33017" y="11350"/>
                  </a:cubicBezTo>
                  <a:cubicBezTo>
                    <a:pt x="36800" y="8641"/>
                    <a:pt x="40841" y="6277"/>
                    <a:pt x="45054" y="4299"/>
                  </a:cubicBezTo>
                  <a:cubicBezTo>
                    <a:pt x="46645" y="3482"/>
                    <a:pt x="48278" y="2794"/>
                    <a:pt x="49955" y="2150"/>
                  </a:cubicBezTo>
                  <a:cubicBezTo>
                    <a:pt x="51202" y="1634"/>
                    <a:pt x="52491" y="1204"/>
                    <a:pt x="53781" y="817"/>
                  </a:cubicBezTo>
                  <a:cubicBezTo>
                    <a:pt x="54856" y="387"/>
                    <a:pt x="55974" y="86"/>
                    <a:pt x="57135" y="0"/>
                  </a:cubicBezTo>
                  <a:cubicBezTo>
                    <a:pt x="57135" y="301"/>
                    <a:pt x="52534" y="1720"/>
                    <a:pt x="45570" y="5331"/>
                  </a:cubicBezTo>
                  <a:cubicBezTo>
                    <a:pt x="41486" y="7437"/>
                    <a:pt x="37574" y="9845"/>
                    <a:pt x="33877" y="12596"/>
                  </a:cubicBezTo>
                  <a:cubicBezTo>
                    <a:pt x="29362" y="15950"/>
                    <a:pt x="25192" y="19647"/>
                    <a:pt x="21323" y="23731"/>
                  </a:cubicBezTo>
                  <a:cubicBezTo>
                    <a:pt x="17497" y="27858"/>
                    <a:pt x="14058" y="32329"/>
                    <a:pt x="11006" y="37058"/>
                  </a:cubicBezTo>
                  <a:cubicBezTo>
                    <a:pt x="8555" y="40927"/>
                    <a:pt x="6406" y="44968"/>
                    <a:pt x="4557" y="49181"/>
                  </a:cubicBezTo>
                  <a:cubicBezTo>
                    <a:pt x="1419" y="56361"/>
                    <a:pt x="301" y="61176"/>
                    <a:pt x="0" y="61090"/>
                  </a:cubicBezTo>
                  <a:lnTo>
                    <a:pt x="0" y="6109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76"/>
            <p:cNvSpPr/>
            <p:nvPr/>
          </p:nvSpPr>
          <p:spPr>
            <a:xfrm>
              <a:off x="4386390" y="2890433"/>
              <a:ext cx="70203" cy="22373"/>
            </a:xfrm>
            <a:custGeom>
              <a:avLst/>
              <a:gdLst/>
              <a:ahLst/>
              <a:cxnLst/>
              <a:rect l="l" t="t" r="r" b="b"/>
              <a:pathLst>
                <a:path w="70203" h="22373" extrusionOk="0">
                  <a:moveTo>
                    <a:pt x="0" y="22361"/>
                  </a:moveTo>
                  <a:cubicBezTo>
                    <a:pt x="0" y="22361"/>
                    <a:pt x="688" y="21502"/>
                    <a:pt x="2107" y="20212"/>
                  </a:cubicBezTo>
                  <a:cubicBezTo>
                    <a:pt x="4127" y="18406"/>
                    <a:pt x="6320" y="16773"/>
                    <a:pt x="8555" y="15268"/>
                  </a:cubicBezTo>
                  <a:cubicBezTo>
                    <a:pt x="23473" y="5122"/>
                    <a:pt x="41142" y="-209"/>
                    <a:pt x="59198" y="6"/>
                  </a:cubicBezTo>
                  <a:cubicBezTo>
                    <a:pt x="61906" y="6"/>
                    <a:pt x="64615" y="178"/>
                    <a:pt x="67280" y="565"/>
                  </a:cubicBezTo>
                  <a:cubicBezTo>
                    <a:pt x="68269" y="651"/>
                    <a:pt x="69258" y="866"/>
                    <a:pt x="70204" y="1167"/>
                  </a:cubicBezTo>
                  <a:cubicBezTo>
                    <a:pt x="70204" y="1468"/>
                    <a:pt x="65905" y="1167"/>
                    <a:pt x="59198" y="1167"/>
                  </a:cubicBezTo>
                  <a:cubicBezTo>
                    <a:pt x="41443" y="1554"/>
                    <a:pt x="24161" y="6799"/>
                    <a:pt x="9157" y="16343"/>
                  </a:cubicBezTo>
                  <a:cubicBezTo>
                    <a:pt x="3439" y="19868"/>
                    <a:pt x="172" y="22576"/>
                    <a:pt x="0" y="22361"/>
                  </a:cubicBezTo>
                  <a:lnTo>
                    <a:pt x="0" y="2236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76"/>
            <p:cNvSpPr/>
            <p:nvPr/>
          </p:nvSpPr>
          <p:spPr>
            <a:xfrm>
              <a:off x="4354427" y="2768604"/>
              <a:ext cx="125510" cy="232806"/>
            </a:xfrm>
            <a:custGeom>
              <a:avLst/>
              <a:gdLst/>
              <a:ahLst/>
              <a:cxnLst/>
              <a:rect l="l" t="t" r="r" b="b"/>
              <a:pathLst>
                <a:path w="125510" h="232806" extrusionOk="0">
                  <a:moveTo>
                    <a:pt x="11886" y="0"/>
                  </a:moveTo>
                  <a:cubicBezTo>
                    <a:pt x="11929" y="301"/>
                    <a:pt x="11929" y="559"/>
                    <a:pt x="11886" y="860"/>
                  </a:cubicBezTo>
                  <a:lnTo>
                    <a:pt x="11886" y="3267"/>
                  </a:lnTo>
                  <a:cubicBezTo>
                    <a:pt x="11886" y="5546"/>
                    <a:pt x="11585" y="8641"/>
                    <a:pt x="11327" y="12596"/>
                  </a:cubicBezTo>
                  <a:cubicBezTo>
                    <a:pt x="10811" y="20807"/>
                    <a:pt x="9994" y="32501"/>
                    <a:pt x="9049" y="46989"/>
                  </a:cubicBezTo>
                  <a:cubicBezTo>
                    <a:pt x="8103" y="61477"/>
                    <a:pt x="6770" y="78716"/>
                    <a:pt x="5394" y="97804"/>
                  </a:cubicBezTo>
                  <a:cubicBezTo>
                    <a:pt x="4663" y="107391"/>
                    <a:pt x="3933" y="117450"/>
                    <a:pt x="3159" y="127897"/>
                  </a:cubicBezTo>
                  <a:cubicBezTo>
                    <a:pt x="2815" y="133099"/>
                    <a:pt x="2428" y="138387"/>
                    <a:pt x="2041" y="143718"/>
                  </a:cubicBezTo>
                  <a:cubicBezTo>
                    <a:pt x="1783" y="149049"/>
                    <a:pt x="1955" y="154422"/>
                    <a:pt x="2557" y="159710"/>
                  </a:cubicBezTo>
                  <a:cubicBezTo>
                    <a:pt x="3589" y="169813"/>
                    <a:pt x="7200" y="179486"/>
                    <a:pt x="13047" y="187783"/>
                  </a:cubicBezTo>
                  <a:lnTo>
                    <a:pt x="13047" y="187783"/>
                  </a:lnTo>
                  <a:cubicBezTo>
                    <a:pt x="21774" y="202486"/>
                    <a:pt x="34456" y="214394"/>
                    <a:pt x="49675" y="222176"/>
                  </a:cubicBezTo>
                  <a:cubicBezTo>
                    <a:pt x="61927" y="228151"/>
                    <a:pt x="75340" y="231376"/>
                    <a:pt x="88968" y="231634"/>
                  </a:cubicBezTo>
                  <a:cubicBezTo>
                    <a:pt x="97996" y="231849"/>
                    <a:pt x="107067" y="231118"/>
                    <a:pt x="115923" y="229355"/>
                  </a:cubicBezTo>
                  <a:cubicBezTo>
                    <a:pt x="119019" y="228753"/>
                    <a:pt x="121426" y="228151"/>
                    <a:pt x="123017" y="227722"/>
                  </a:cubicBezTo>
                  <a:lnTo>
                    <a:pt x="124865" y="227249"/>
                  </a:lnTo>
                  <a:lnTo>
                    <a:pt x="125510" y="227249"/>
                  </a:lnTo>
                  <a:lnTo>
                    <a:pt x="124908" y="227507"/>
                  </a:lnTo>
                  <a:lnTo>
                    <a:pt x="123103" y="228151"/>
                  </a:lnTo>
                  <a:cubicBezTo>
                    <a:pt x="121512" y="228667"/>
                    <a:pt x="119148" y="229312"/>
                    <a:pt x="116052" y="230043"/>
                  </a:cubicBezTo>
                  <a:cubicBezTo>
                    <a:pt x="107153" y="232021"/>
                    <a:pt x="98039" y="232923"/>
                    <a:pt x="88925" y="232794"/>
                  </a:cubicBezTo>
                  <a:cubicBezTo>
                    <a:pt x="75125" y="232708"/>
                    <a:pt x="61497" y="229570"/>
                    <a:pt x="49030" y="223551"/>
                  </a:cubicBezTo>
                  <a:cubicBezTo>
                    <a:pt x="33510" y="215770"/>
                    <a:pt x="20527" y="203647"/>
                    <a:pt x="11671" y="188729"/>
                  </a:cubicBezTo>
                  <a:lnTo>
                    <a:pt x="11671" y="188729"/>
                  </a:lnTo>
                  <a:cubicBezTo>
                    <a:pt x="5523" y="180217"/>
                    <a:pt x="1740" y="170243"/>
                    <a:pt x="708" y="159796"/>
                  </a:cubicBezTo>
                  <a:cubicBezTo>
                    <a:pt x="63" y="154336"/>
                    <a:pt x="-152" y="148834"/>
                    <a:pt x="106" y="143331"/>
                  </a:cubicBezTo>
                  <a:cubicBezTo>
                    <a:pt x="493" y="137914"/>
                    <a:pt x="880" y="132626"/>
                    <a:pt x="1267" y="127424"/>
                  </a:cubicBezTo>
                  <a:cubicBezTo>
                    <a:pt x="2084" y="117021"/>
                    <a:pt x="2858" y="107004"/>
                    <a:pt x="3589" y="97331"/>
                  </a:cubicBezTo>
                  <a:cubicBezTo>
                    <a:pt x="5093" y="78243"/>
                    <a:pt x="6426" y="61047"/>
                    <a:pt x="7587" y="46559"/>
                  </a:cubicBezTo>
                  <a:cubicBezTo>
                    <a:pt x="8748" y="32071"/>
                    <a:pt x="9736" y="20764"/>
                    <a:pt x="10424" y="12166"/>
                  </a:cubicBezTo>
                  <a:cubicBezTo>
                    <a:pt x="10768" y="8211"/>
                    <a:pt x="11069" y="5116"/>
                    <a:pt x="11241" y="2880"/>
                  </a:cubicBezTo>
                  <a:cubicBezTo>
                    <a:pt x="11241" y="1892"/>
                    <a:pt x="11241" y="1075"/>
                    <a:pt x="11542" y="430"/>
                  </a:cubicBezTo>
                  <a:cubicBezTo>
                    <a:pt x="11628" y="258"/>
                    <a:pt x="11757" y="129"/>
                    <a:pt x="11886" y="0"/>
                  </a:cubicBezTo>
                  <a:lnTo>
                    <a:pt x="11886"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76"/>
            <p:cNvSpPr/>
            <p:nvPr/>
          </p:nvSpPr>
          <p:spPr>
            <a:xfrm>
              <a:off x="4454960" y="2770709"/>
              <a:ext cx="228581" cy="4472"/>
            </a:xfrm>
            <a:custGeom>
              <a:avLst/>
              <a:gdLst/>
              <a:ahLst/>
              <a:cxnLst/>
              <a:rect l="l" t="t" r="r" b="b"/>
              <a:pathLst>
                <a:path w="228581" h="4472" extrusionOk="0">
                  <a:moveTo>
                    <a:pt x="0" y="4472"/>
                  </a:moveTo>
                  <a:cubicBezTo>
                    <a:pt x="731" y="4171"/>
                    <a:pt x="1462" y="3956"/>
                    <a:pt x="2235" y="3784"/>
                  </a:cubicBezTo>
                  <a:cubicBezTo>
                    <a:pt x="4385" y="3182"/>
                    <a:pt x="6577" y="2709"/>
                    <a:pt x="8770" y="2323"/>
                  </a:cubicBezTo>
                  <a:cubicBezTo>
                    <a:pt x="16852" y="904"/>
                    <a:pt x="25020" y="173"/>
                    <a:pt x="33232" y="87"/>
                  </a:cubicBezTo>
                  <a:cubicBezTo>
                    <a:pt x="43592" y="-128"/>
                    <a:pt x="55931" y="87"/>
                    <a:pt x="69645" y="388"/>
                  </a:cubicBezTo>
                  <a:lnTo>
                    <a:pt x="114140" y="1119"/>
                  </a:lnTo>
                  <a:lnTo>
                    <a:pt x="195091" y="2795"/>
                  </a:lnTo>
                  <a:lnTo>
                    <a:pt x="219596" y="3483"/>
                  </a:lnTo>
                  <a:lnTo>
                    <a:pt x="226260" y="3784"/>
                  </a:lnTo>
                  <a:cubicBezTo>
                    <a:pt x="227034" y="3698"/>
                    <a:pt x="227808" y="3698"/>
                    <a:pt x="228581" y="3784"/>
                  </a:cubicBezTo>
                  <a:cubicBezTo>
                    <a:pt x="227808" y="3913"/>
                    <a:pt x="227034" y="3913"/>
                    <a:pt x="226260" y="3784"/>
                  </a:cubicBezTo>
                  <a:lnTo>
                    <a:pt x="195049" y="3784"/>
                  </a:lnTo>
                  <a:lnTo>
                    <a:pt x="114140" y="2795"/>
                  </a:lnTo>
                  <a:lnTo>
                    <a:pt x="69602" y="1936"/>
                  </a:lnTo>
                  <a:cubicBezTo>
                    <a:pt x="55931" y="1678"/>
                    <a:pt x="43807" y="1248"/>
                    <a:pt x="33232" y="1291"/>
                  </a:cubicBezTo>
                  <a:cubicBezTo>
                    <a:pt x="25063" y="1291"/>
                    <a:pt x="16938" y="1850"/>
                    <a:pt x="8856" y="2967"/>
                  </a:cubicBezTo>
                  <a:lnTo>
                    <a:pt x="2321" y="4128"/>
                  </a:lnTo>
                  <a:cubicBezTo>
                    <a:pt x="1548" y="4343"/>
                    <a:pt x="774" y="4429"/>
                    <a:pt x="0" y="4472"/>
                  </a:cubicBezTo>
                  <a:lnTo>
                    <a:pt x="0" y="447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76"/>
            <p:cNvSpPr/>
            <p:nvPr/>
          </p:nvSpPr>
          <p:spPr>
            <a:xfrm>
              <a:off x="4467857" y="2803286"/>
              <a:ext cx="209966" cy="2327"/>
            </a:xfrm>
            <a:custGeom>
              <a:avLst/>
              <a:gdLst/>
              <a:ahLst/>
              <a:cxnLst/>
              <a:rect l="l" t="t" r="r" b="b"/>
              <a:pathLst>
                <a:path w="209966" h="2327" extrusionOk="0">
                  <a:moveTo>
                    <a:pt x="0" y="355"/>
                  </a:moveTo>
                  <a:cubicBezTo>
                    <a:pt x="0" y="-118"/>
                    <a:pt x="46989" y="-118"/>
                    <a:pt x="104983" y="355"/>
                  </a:cubicBezTo>
                  <a:cubicBezTo>
                    <a:pt x="162978" y="828"/>
                    <a:pt x="210009" y="1558"/>
                    <a:pt x="209966" y="1988"/>
                  </a:cubicBezTo>
                  <a:cubicBezTo>
                    <a:pt x="209923" y="2418"/>
                    <a:pt x="162978" y="2461"/>
                    <a:pt x="104983" y="1988"/>
                  </a:cubicBezTo>
                  <a:cubicBezTo>
                    <a:pt x="46989" y="1515"/>
                    <a:pt x="0" y="742"/>
                    <a:pt x="0" y="3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76"/>
            <p:cNvSpPr/>
            <p:nvPr/>
          </p:nvSpPr>
          <p:spPr>
            <a:xfrm>
              <a:off x="4369193" y="2747525"/>
              <a:ext cx="86282" cy="8596"/>
            </a:xfrm>
            <a:custGeom>
              <a:avLst/>
              <a:gdLst/>
              <a:ahLst/>
              <a:cxnLst/>
              <a:rect l="l" t="t" r="r" b="b"/>
              <a:pathLst>
                <a:path w="86282" h="8596" extrusionOk="0">
                  <a:moveTo>
                    <a:pt x="0" y="6161"/>
                  </a:moveTo>
                  <a:cubicBezTo>
                    <a:pt x="1032" y="5688"/>
                    <a:pt x="2150" y="5258"/>
                    <a:pt x="3267" y="5000"/>
                  </a:cubicBezTo>
                  <a:cubicBezTo>
                    <a:pt x="6276" y="4098"/>
                    <a:pt x="9329" y="3324"/>
                    <a:pt x="12424" y="2722"/>
                  </a:cubicBezTo>
                  <a:cubicBezTo>
                    <a:pt x="22613" y="658"/>
                    <a:pt x="32974" y="-244"/>
                    <a:pt x="43377" y="57"/>
                  </a:cubicBezTo>
                  <a:cubicBezTo>
                    <a:pt x="53738" y="314"/>
                    <a:pt x="64056" y="1776"/>
                    <a:pt x="74116" y="4356"/>
                  </a:cubicBezTo>
                  <a:cubicBezTo>
                    <a:pt x="77168" y="5129"/>
                    <a:pt x="80177" y="6075"/>
                    <a:pt x="83101" y="7193"/>
                  </a:cubicBezTo>
                  <a:cubicBezTo>
                    <a:pt x="84219" y="7494"/>
                    <a:pt x="85293" y="7967"/>
                    <a:pt x="86282" y="8569"/>
                  </a:cubicBezTo>
                  <a:cubicBezTo>
                    <a:pt x="86282" y="8827"/>
                    <a:pt x="81553" y="7279"/>
                    <a:pt x="73858" y="5516"/>
                  </a:cubicBezTo>
                  <a:cubicBezTo>
                    <a:pt x="53781" y="830"/>
                    <a:pt x="32974" y="229"/>
                    <a:pt x="12639" y="3711"/>
                  </a:cubicBezTo>
                  <a:cubicBezTo>
                    <a:pt x="4815" y="5172"/>
                    <a:pt x="86" y="6462"/>
                    <a:pt x="0" y="6161"/>
                  </a:cubicBezTo>
                  <a:lnTo>
                    <a:pt x="0" y="616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76"/>
            <p:cNvSpPr/>
            <p:nvPr/>
          </p:nvSpPr>
          <p:spPr>
            <a:xfrm>
              <a:off x="4365324" y="2771748"/>
              <a:ext cx="86153" cy="9487"/>
            </a:xfrm>
            <a:custGeom>
              <a:avLst/>
              <a:gdLst/>
              <a:ahLst/>
              <a:cxnLst/>
              <a:rect l="l" t="t" r="r" b="b"/>
              <a:pathLst>
                <a:path w="86153" h="9487" extrusionOk="0">
                  <a:moveTo>
                    <a:pt x="0" y="5454"/>
                  </a:moveTo>
                  <a:cubicBezTo>
                    <a:pt x="1032" y="4938"/>
                    <a:pt x="2150" y="4551"/>
                    <a:pt x="3267" y="4336"/>
                  </a:cubicBezTo>
                  <a:cubicBezTo>
                    <a:pt x="6277" y="3476"/>
                    <a:pt x="9372" y="2788"/>
                    <a:pt x="12467" y="2229"/>
                  </a:cubicBezTo>
                  <a:cubicBezTo>
                    <a:pt x="22656" y="338"/>
                    <a:pt x="33060" y="-350"/>
                    <a:pt x="43421" y="166"/>
                  </a:cubicBezTo>
                  <a:cubicBezTo>
                    <a:pt x="53781" y="639"/>
                    <a:pt x="64056" y="2315"/>
                    <a:pt x="74073" y="5110"/>
                  </a:cubicBezTo>
                  <a:cubicBezTo>
                    <a:pt x="77125" y="5927"/>
                    <a:pt x="80092" y="6915"/>
                    <a:pt x="83015" y="8076"/>
                  </a:cubicBezTo>
                  <a:cubicBezTo>
                    <a:pt x="84133" y="8420"/>
                    <a:pt x="85165" y="8850"/>
                    <a:pt x="86153" y="9452"/>
                  </a:cubicBezTo>
                  <a:cubicBezTo>
                    <a:pt x="86153" y="9753"/>
                    <a:pt x="81424" y="8119"/>
                    <a:pt x="73772" y="6228"/>
                  </a:cubicBezTo>
                  <a:cubicBezTo>
                    <a:pt x="63798" y="3820"/>
                    <a:pt x="53610" y="2401"/>
                    <a:pt x="43335" y="1928"/>
                  </a:cubicBezTo>
                  <a:cubicBezTo>
                    <a:pt x="33060" y="1455"/>
                    <a:pt x="22785" y="1971"/>
                    <a:pt x="12639" y="3519"/>
                  </a:cubicBezTo>
                  <a:cubicBezTo>
                    <a:pt x="4858" y="4551"/>
                    <a:pt x="86" y="5712"/>
                    <a:pt x="0" y="54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76"/>
            <p:cNvSpPr/>
            <p:nvPr/>
          </p:nvSpPr>
          <p:spPr>
            <a:xfrm>
              <a:off x="4598115" y="2663663"/>
              <a:ext cx="39211" cy="254117"/>
            </a:xfrm>
            <a:custGeom>
              <a:avLst/>
              <a:gdLst/>
              <a:ahLst/>
              <a:cxnLst/>
              <a:rect l="l" t="t" r="r" b="b"/>
              <a:pathLst>
                <a:path w="39211" h="254117" extrusionOk="0">
                  <a:moveTo>
                    <a:pt x="2970" y="0"/>
                  </a:moveTo>
                  <a:cubicBezTo>
                    <a:pt x="22961" y="33877"/>
                    <a:pt x="29108" y="73858"/>
                    <a:pt x="34912" y="112764"/>
                  </a:cubicBezTo>
                  <a:cubicBezTo>
                    <a:pt x="41748" y="158721"/>
                    <a:pt x="36804" y="207731"/>
                    <a:pt x="39211" y="254118"/>
                  </a:cubicBezTo>
                  <a:cubicBezTo>
                    <a:pt x="27045" y="252011"/>
                    <a:pt x="18490" y="240447"/>
                    <a:pt x="15480" y="228323"/>
                  </a:cubicBezTo>
                  <a:cubicBezTo>
                    <a:pt x="12471" y="216200"/>
                    <a:pt x="13804" y="203819"/>
                    <a:pt x="14191" y="191523"/>
                  </a:cubicBezTo>
                  <a:cubicBezTo>
                    <a:pt x="16254" y="127510"/>
                    <a:pt x="-8293" y="63239"/>
                    <a:pt x="2970" y="0"/>
                  </a:cubicBezTo>
                  <a:lnTo>
                    <a:pt x="2970" y="0"/>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76"/>
            <p:cNvSpPr/>
            <p:nvPr/>
          </p:nvSpPr>
          <p:spPr>
            <a:xfrm>
              <a:off x="4625864" y="2629271"/>
              <a:ext cx="151635" cy="318039"/>
            </a:xfrm>
            <a:custGeom>
              <a:avLst/>
              <a:gdLst/>
              <a:ahLst/>
              <a:cxnLst/>
              <a:rect l="l" t="t" r="r" b="b"/>
              <a:pathLst>
                <a:path w="151635" h="318039" extrusionOk="0">
                  <a:moveTo>
                    <a:pt x="57677" y="0"/>
                  </a:moveTo>
                  <a:cubicBezTo>
                    <a:pt x="91123" y="6234"/>
                    <a:pt x="134802" y="6363"/>
                    <a:pt x="147441" y="70290"/>
                  </a:cubicBezTo>
                  <a:cubicBezTo>
                    <a:pt x="159479" y="131251"/>
                    <a:pt x="143873" y="240834"/>
                    <a:pt x="122635" y="276645"/>
                  </a:cubicBezTo>
                  <a:cubicBezTo>
                    <a:pt x="101398" y="312456"/>
                    <a:pt x="75346" y="329738"/>
                    <a:pt x="35278" y="309318"/>
                  </a:cubicBezTo>
                  <a:cubicBezTo>
                    <a:pt x="-4789" y="288897"/>
                    <a:pt x="198" y="226045"/>
                    <a:pt x="198" y="226045"/>
                  </a:cubicBezTo>
                  <a:lnTo>
                    <a:pt x="78656" y="167234"/>
                  </a:lnTo>
                  <a:lnTo>
                    <a:pt x="67135" y="152875"/>
                  </a:lnTo>
                  <a:lnTo>
                    <a:pt x="57677" y="0"/>
                  </a:lnTo>
                  <a:lnTo>
                    <a:pt x="57677" y="0"/>
                  </a:lnTo>
                  <a:close/>
                </a:path>
              </a:pathLst>
            </a:custGeom>
            <a:solidFill>
              <a:srgbClr val="252E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76"/>
            <p:cNvSpPr/>
            <p:nvPr/>
          </p:nvSpPr>
          <p:spPr>
            <a:xfrm>
              <a:off x="4690677" y="2711770"/>
              <a:ext cx="4729" cy="56145"/>
            </a:xfrm>
            <a:custGeom>
              <a:avLst/>
              <a:gdLst/>
              <a:ahLst/>
              <a:cxnLst/>
              <a:rect l="l" t="t" r="r" b="b"/>
              <a:pathLst>
                <a:path w="4729" h="56145" extrusionOk="0">
                  <a:moveTo>
                    <a:pt x="0" y="56146"/>
                  </a:moveTo>
                  <a:cubicBezTo>
                    <a:pt x="0" y="46774"/>
                    <a:pt x="516" y="37359"/>
                    <a:pt x="1548" y="28030"/>
                  </a:cubicBezTo>
                  <a:cubicBezTo>
                    <a:pt x="2021" y="18615"/>
                    <a:pt x="3095" y="9286"/>
                    <a:pt x="4729" y="0"/>
                  </a:cubicBezTo>
                  <a:cubicBezTo>
                    <a:pt x="4729" y="9415"/>
                    <a:pt x="4213" y="18830"/>
                    <a:pt x="3181" y="28159"/>
                  </a:cubicBezTo>
                  <a:cubicBezTo>
                    <a:pt x="2708" y="37531"/>
                    <a:pt x="1634" y="46903"/>
                    <a:pt x="0" y="5614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76"/>
            <p:cNvSpPr/>
            <p:nvPr/>
          </p:nvSpPr>
          <p:spPr>
            <a:xfrm>
              <a:off x="4691021" y="2756643"/>
              <a:ext cx="88087" cy="9079"/>
            </a:xfrm>
            <a:custGeom>
              <a:avLst/>
              <a:gdLst/>
              <a:ahLst/>
              <a:cxnLst/>
              <a:rect l="l" t="t" r="r" b="b"/>
              <a:pathLst>
                <a:path w="88087" h="9079" extrusionOk="0">
                  <a:moveTo>
                    <a:pt x="0" y="1213"/>
                  </a:moveTo>
                  <a:cubicBezTo>
                    <a:pt x="1161" y="955"/>
                    <a:pt x="2321" y="783"/>
                    <a:pt x="3482" y="740"/>
                  </a:cubicBezTo>
                  <a:cubicBezTo>
                    <a:pt x="5718" y="482"/>
                    <a:pt x="8942" y="310"/>
                    <a:pt x="12983" y="138"/>
                  </a:cubicBezTo>
                  <a:cubicBezTo>
                    <a:pt x="33963" y="-550"/>
                    <a:pt x="54942" y="1342"/>
                    <a:pt x="75492" y="5727"/>
                  </a:cubicBezTo>
                  <a:cubicBezTo>
                    <a:pt x="79447" y="6586"/>
                    <a:pt x="82585" y="7360"/>
                    <a:pt x="84777" y="7962"/>
                  </a:cubicBezTo>
                  <a:cubicBezTo>
                    <a:pt x="85938" y="8177"/>
                    <a:pt x="87056" y="8564"/>
                    <a:pt x="88088" y="9080"/>
                  </a:cubicBezTo>
                  <a:cubicBezTo>
                    <a:pt x="86927" y="9037"/>
                    <a:pt x="85766" y="8865"/>
                    <a:pt x="84606" y="8607"/>
                  </a:cubicBezTo>
                  <a:lnTo>
                    <a:pt x="75277" y="6887"/>
                  </a:lnTo>
                  <a:cubicBezTo>
                    <a:pt x="67366" y="5469"/>
                    <a:pt x="56447" y="3792"/>
                    <a:pt x="44280" y="2588"/>
                  </a:cubicBezTo>
                  <a:cubicBezTo>
                    <a:pt x="32114" y="1384"/>
                    <a:pt x="21023" y="1213"/>
                    <a:pt x="12983" y="1213"/>
                  </a:cubicBezTo>
                  <a:lnTo>
                    <a:pt x="3482" y="1213"/>
                  </a:lnTo>
                  <a:cubicBezTo>
                    <a:pt x="2321" y="1384"/>
                    <a:pt x="1161" y="1384"/>
                    <a:pt x="0" y="1213"/>
                  </a:cubicBezTo>
                  <a:lnTo>
                    <a:pt x="0" y="121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76"/>
            <p:cNvSpPr/>
            <p:nvPr/>
          </p:nvSpPr>
          <p:spPr>
            <a:xfrm>
              <a:off x="4696567" y="2782737"/>
              <a:ext cx="78286" cy="7706"/>
            </a:xfrm>
            <a:custGeom>
              <a:avLst/>
              <a:gdLst/>
              <a:ahLst/>
              <a:cxnLst/>
              <a:rect l="l" t="t" r="r" b="b"/>
              <a:pathLst>
                <a:path w="78286" h="7706" extrusionOk="0">
                  <a:moveTo>
                    <a:pt x="0" y="97"/>
                  </a:moveTo>
                  <a:cubicBezTo>
                    <a:pt x="1032" y="-32"/>
                    <a:pt x="2064" y="-32"/>
                    <a:pt x="3095" y="97"/>
                  </a:cubicBezTo>
                  <a:lnTo>
                    <a:pt x="11694" y="97"/>
                  </a:lnTo>
                  <a:cubicBezTo>
                    <a:pt x="18787" y="97"/>
                    <a:pt x="28632" y="742"/>
                    <a:pt x="39423" y="1773"/>
                  </a:cubicBezTo>
                  <a:cubicBezTo>
                    <a:pt x="50213" y="2805"/>
                    <a:pt x="59972" y="4138"/>
                    <a:pt x="66980" y="5342"/>
                  </a:cubicBezTo>
                  <a:cubicBezTo>
                    <a:pt x="70505" y="5943"/>
                    <a:pt x="73342" y="6459"/>
                    <a:pt x="75277" y="6889"/>
                  </a:cubicBezTo>
                  <a:cubicBezTo>
                    <a:pt x="76308" y="7061"/>
                    <a:pt x="77297" y="7319"/>
                    <a:pt x="78286" y="7706"/>
                  </a:cubicBezTo>
                  <a:cubicBezTo>
                    <a:pt x="74417" y="7577"/>
                    <a:pt x="70591" y="7190"/>
                    <a:pt x="66808" y="6502"/>
                  </a:cubicBezTo>
                  <a:cubicBezTo>
                    <a:pt x="59800" y="5600"/>
                    <a:pt x="50041" y="4439"/>
                    <a:pt x="39294" y="3407"/>
                  </a:cubicBezTo>
                  <a:cubicBezTo>
                    <a:pt x="28546" y="2375"/>
                    <a:pt x="18701" y="1730"/>
                    <a:pt x="11651" y="1257"/>
                  </a:cubicBezTo>
                  <a:cubicBezTo>
                    <a:pt x="7739" y="1128"/>
                    <a:pt x="3869" y="742"/>
                    <a:pt x="0" y="97"/>
                  </a:cubicBezTo>
                  <a:lnTo>
                    <a:pt x="0" y="9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76"/>
            <p:cNvSpPr/>
            <p:nvPr/>
          </p:nvSpPr>
          <p:spPr>
            <a:xfrm>
              <a:off x="4449600" y="2331051"/>
              <a:ext cx="202213" cy="242202"/>
            </a:xfrm>
            <a:custGeom>
              <a:avLst/>
              <a:gdLst/>
              <a:ahLst/>
              <a:cxnLst/>
              <a:rect l="l" t="t" r="r" b="b"/>
              <a:pathLst>
                <a:path w="202213" h="242202" extrusionOk="0">
                  <a:moveTo>
                    <a:pt x="202214" y="49820"/>
                  </a:moveTo>
                  <a:cubicBezTo>
                    <a:pt x="196582" y="31892"/>
                    <a:pt x="184029" y="16932"/>
                    <a:pt x="167349" y="8291"/>
                  </a:cubicBezTo>
                  <a:cubicBezTo>
                    <a:pt x="148648" y="-394"/>
                    <a:pt x="127496" y="-2328"/>
                    <a:pt x="107548" y="2831"/>
                  </a:cubicBezTo>
                  <a:cubicBezTo>
                    <a:pt x="87687" y="7990"/>
                    <a:pt x="68814" y="16416"/>
                    <a:pt x="51661" y="27722"/>
                  </a:cubicBezTo>
                  <a:cubicBezTo>
                    <a:pt x="41601" y="33268"/>
                    <a:pt x="32659" y="40663"/>
                    <a:pt x="25307" y="49519"/>
                  </a:cubicBezTo>
                  <a:cubicBezTo>
                    <a:pt x="12754" y="66242"/>
                    <a:pt x="674" y="93498"/>
                    <a:pt x="29" y="114392"/>
                  </a:cubicBezTo>
                  <a:cubicBezTo>
                    <a:pt x="-530" y="131330"/>
                    <a:pt x="7165" y="173375"/>
                    <a:pt x="14732" y="188507"/>
                  </a:cubicBezTo>
                  <a:cubicBezTo>
                    <a:pt x="18773" y="194741"/>
                    <a:pt x="24533" y="199642"/>
                    <a:pt x="31326" y="202651"/>
                  </a:cubicBezTo>
                  <a:cubicBezTo>
                    <a:pt x="39451" y="217612"/>
                    <a:pt x="50199" y="231025"/>
                    <a:pt x="63053" y="242203"/>
                  </a:cubicBezTo>
                  <a:cubicBezTo>
                    <a:pt x="66621" y="230767"/>
                    <a:pt x="70233" y="219332"/>
                    <a:pt x="73801" y="207810"/>
                  </a:cubicBezTo>
                  <a:lnTo>
                    <a:pt x="202214" y="49820"/>
                  </a:lnTo>
                  <a:lnTo>
                    <a:pt x="202214" y="4982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76"/>
            <p:cNvSpPr/>
            <p:nvPr/>
          </p:nvSpPr>
          <p:spPr>
            <a:xfrm>
              <a:off x="4608049" y="2355334"/>
              <a:ext cx="75355" cy="187138"/>
            </a:xfrm>
            <a:custGeom>
              <a:avLst/>
              <a:gdLst/>
              <a:ahLst/>
              <a:cxnLst/>
              <a:rect l="l" t="t" r="r" b="b"/>
              <a:pathLst>
                <a:path w="75355" h="187138" extrusionOk="0">
                  <a:moveTo>
                    <a:pt x="33447" y="4987"/>
                  </a:moveTo>
                  <a:lnTo>
                    <a:pt x="0" y="0"/>
                  </a:lnTo>
                  <a:cubicBezTo>
                    <a:pt x="19432" y="42991"/>
                    <a:pt x="27170" y="141869"/>
                    <a:pt x="38692" y="187138"/>
                  </a:cubicBezTo>
                  <a:cubicBezTo>
                    <a:pt x="50471" y="168996"/>
                    <a:pt x="77383" y="114054"/>
                    <a:pt x="75234" y="92559"/>
                  </a:cubicBezTo>
                  <a:cubicBezTo>
                    <a:pt x="73084" y="71064"/>
                    <a:pt x="72826" y="172"/>
                    <a:pt x="33447" y="498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76"/>
            <p:cNvSpPr/>
            <p:nvPr/>
          </p:nvSpPr>
          <p:spPr>
            <a:xfrm>
              <a:off x="4485648" y="2361291"/>
              <a:ext cx="181080" cy="302415"/>
            </a:xfrm>
            <a:custGeom>
              <a:avLst/>
              <a:gdLst/>
              <a:ahLst/>
              <a:cxnLst/>
              <a:rect l="l" t="t" r="r" b="b"/>
              <a:pathLst>
                <a:path w="181080" h="302415" extrusionOk="0">
                  <a:moveTo>
                    <a:pt x="179" y="75596"/>
                  </a:moveTo>
                  <a:cubicBezTo>
                    <a:pt x="695" y="50619"/>
                    <a:pt x="17418" y="28909"/>
                    <a:pt x="41450" y="22073"/>
                  </a:cubicBezTo>
                  <a:lnTo>
                    <a:pt x="117457" y="320"/>
                  </a:lnTo>
                  <a:cubicBezTo>
                    <a:pt x="150474" y="-3979"/>
                    <a:pt x="173732" y="35916"/>
                    <a:pt x="176871" y="69105"/>
                  </a:cubicBezTo>
                  <a:cubicBezTo>
                    <a:pt x="180310" y="105948"/>
                    <a:pt x="182932" y="144897"/>
                    <a:pt x="179407" y="172540"/>
                  </a:cubicBezTo>
                  <a:cubicBezTo>
                    <a:pt x="172314" y="228428"/>
                    <a:pt x="130054" y="236554"/>
                    <a:pt x="130054" y="236554"/>
                  </a:cubicBezTo>
                  <a:cubicBezTo>
                    <a:pt x="130054" y="236554"/>
                    <a:pt x="130827" y="262907"/>
                    <a:pt x="131257" y="279114"/>
                  </a:cubicBezTo>
                  <a:lnTo>
                    <a:pt x="115437" y="302415"/>
                  </a:lnTo>
                  <a:lnTo>
                    <a:pt x="18579" y="266045"/>
                  </a:lnTo>
                  <a:lnTo>
                    <a:pt x="7" y="76284"/>
                  </a:lnTo>
                  <a:cubicBezTo>
                    <a:pt x="-36" y="75339"/>
                    <a:pt x="136" y="76886"/>
                    <a:pt x="179" y="75596"/>
                  </a:cubicBez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76"/>
            <p:cNvSpPr/>
            <p:nvPr/>
          </p:nvSpPr>
          <p:spPr>
            <a:xfrm>
              <a:off x="4627133" y="2464830"/>
              <a:ext cx="14155" cy="13631"/>
            </a:xfrm>
            <a:custGeom>
              <a:avLst/>
              <a:gdLst/>
              <a:ahLst/>
              <a:cxnLst/>
              <a:rect l="l" t="t" r="r" b="b"/>
              <a:pathLst>
                <a:path w="14155" h="13631" extrusionOk="0">
                  <a:moveTo>
                    <a:pt x="14148" y="6236"/>
                  </a:moveTo>
                  <a:cubicBezTo>
                    <a:pt x="14320" y="10062"/>
                    <a:pt x="11353" y="13372"/>
                    <a:pt x="7527" y="13587"/>
                  </a:cubicBezTo>
                  <a:cubicBezTo>
                    <a:pt x="3787" y="14017"/>
                    <a:pt x="434" y="11309"/>
                    <a:pt x="4" y="7611"/>
                  </a:cubicBezTo>
                  <a:lnTo>
                    <a:pt x="4" y="7439"/>
                  </a:lnTo>
                  <a:cubicBezTo>
                    <a:pt x="-125" y="3613"/>
                    <a:pt x="2798" y="303"/>
                    <a:pt x="6625" y="45"/>
                  </a:cubicBezTo>
                  <a:cubicBezTo>
                    <a:pt x="10365" y="-385"/>
                    <a:pt x="13718" y="2323"/>
                    <a:pt x="14148" y="6021"/>
                  </a:cubicBezTo>
                  <a:lnTo>
                    <a:pt x="14148" y="6236"/>
                  </a:lnTo>
                  <a:lnTo>
                    <a:pt x="14148" y="623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76"/>
            <p:cNvSpPr/>
            <p:nvPr/>
          </p:nvSpPr>
          <p:spPr>
            <a:xfrm>
              <a:off x="4626483" y="2445304"/>
              <a:ext cx="28446" cy="7934"/>
            </a:xfrm>
            <a:custGeom>
              <a:avLst/>
              <a:gdLst/>
              <a:ahLst/>
              <a:cxnLst/>
              <a:rect l="l" t="t" r="r" b="b"/>
              <a:pathLst>
                <a:path w="28446" h="7934" extrusionOk="0">
                  <a:moveTo>
                    <a:pt x="28340" y="7061"/>
                  </a:moveTo>
                  <a:cubicBezTo>
                    <a:pt x="27480" y="8006"/>
                    <a:pt x="21977" y="4180"/>
                    <a:pt x="14325" y="4438"/>
                  </a:cubicBezTo>
                  <a:cubicBezTo>
                    <a:pt x="6673" y="4696"/>
                    <a:pt x="1428" y="8737"/>
                    <a:pt x="353" y="7791"/>
                  </a:cubicBezTo>
                  <a:cubicBezTo>
                    <a:pt x="-721" y="6846"/>
                    <a:pt x="783" y="5685"/>
                    <a:pt x="3148" y="3836"/>
                  </a:cubicBezTo>
                  <a:cubicBezTo>
                    <a:pt x="6372" y="1429"/>
                    <a:pt x="10284" y="96"/>
                    <a:pt x="14325" y="10"/>
                  </a:cubicBezTo>
                  <a:cubicBezTo>
                    <a:pt x="18280" y="-119"/>
                    <a:pt x="22235" y="999"/>
                    <a:pt x="25503" y="3234"/>
                  </a:cubicBezTo>
                  <a:cubicBezTo>
                    <a:pt x="27910" y="4954"/>
                    <a:pt x="28770" y="6631"/>
                    <a:pt x="28340" y="7061"/>
                  </a:cubicBezTo>
                  <a:lnTo>
                    <a:pt x="28340" y="706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76"/>
            <p:cNvSpPr/>
            <p:nvPr/>
          </p:nvSpPr>
          <p:spPr>
            <a:xfrm>
              <a:off x="4557359" y="2466428"/>
              <a:ext cx="14195" cy="13614"/>
            </a:xfrm>
            <a:custGeom>
              <a:avLst/>
              <a:gdLst/>
              <a:ahLst/>
              <a:cxnLst/>
              <a:rect l="l" t="t" r="r" b="b"/>
              <a:pathLst>
                <a:path w="14195" h="13614" extrusionOk="0">
                  <a:moveTo>
                    <a:pt x="14191" y="6184"/>
                  </a:moveTo>
                  <a:cubicBezTo>
                    <a:pt x="14320" y="10054"/>
                    <a:pt x="11354" y="13321"/>
                    <a:pt x="7527" y="13579"/>
                  </a:cubicBezTo>
                  <a:cubicBezTo>
                    <a:pt x="3744" y="13966"/>
                    <a:pt x="391" y="11171"/>
                    <a:pt x="4" y="7431"/>
                  </a:cubicBezTo>
                  <a:lnTo>
                    <a:pt x="4" y="7431"/>
                  </a:lnTo>
                  <a:cubicBezTo>
                    <a:pt x="-125" y="3562"/>
                    <a:pt x="2842" y="295"/>
                    <a:pt x="6668" y="37"/>
                  </a:cubicBezTo>
                  <a:cubicBezTo>
                    <a:pt x="10408" y="-350"/>
                    <a:pt x="13804" y="2358"/>
                    <a:pt x="14191" y="6098"/>
                  </a:cubicBezTo>
                  <a:lnTo>
                    <a:pt x="14191" y="6227"/>
                  </a:lnTo>
                  <a:lnTo>
                    <a:pt x="14191" y="6227"/>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76"/>
            <p:cNvSpPr/>
            <p:nvPr/>
          </p:nvSpPr>
          <p:spPr>
            <a:xfrm>
              <a:off x="4553958" y="2447324"/>
              <a:ext cx="28360" cy="7934"/>
            </a:xfrm>
            <a:custGeom>
              <a:avLst/>
              <a:gdLst/>
              <a:ahLst/>
              <a:cxnLst/>
              <a:rect l="l" t="t" r="r" b="b"/>
              <a:pathLst>
                <a:path w="28360" h="7934" extrusionOk="0">
                  <a:moveTo>
                    <a:pt x="28254" y="7061"/>
                  </a:moveTo>
                  <a:cubicBezTo>
                    <a:pt x="27394" y="8006"/>
                    <a:pt x="21891" y="4180"/>
                    <a:pt x="14239" y="4438"/>
                  </a:cubicBezTo>
                  <a:cubicBezTo>
                    <a:pt x="6587" y="4696"/>
                    <a:pt x="1127" y="8737"/>
                    <a:pt x="267" y="7791"/>
                  </a:cubicBezTo>
                  <a:cubicBezTo>
                    <a:pt x="-593" y="6846"/>
                    <a:pt x="697" y="5685"/>
                    <a:pt x="3104" y="3836"/>
                  </a:cubicBezTo>
                  <a:cubicBezTo>
                    <a:pt x="6329" y="1429"/>
                    <a:pt x="10241" y="96"/>
                    <a:pt x="14239" y="10"/>
                  </a:cubicBezTo>
                  <a:cubicBezTo>
                    <a:pt x="18194" y="-119"/>
                    <a:pt x="22149" y="999"/>
                    <a:pt x="25416" y="3234"/>
                  </a:cubicBezTo>
                  <a:cubicBezTo>
                    <a:pt x="27824" y="4954"/>
                    <a:pt x="28684" y="6631"/>
                    <a:pt x="28254" y="7061"/>
                  </a:cubicBezTo>
                  <a:lnTo>
                    <a:pt x="28254" y="706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76"/>
            <p:cNvSpPr/>
            <p:nvPr/>
          </p:nvSpPr>
          <p:spPr>
            <a:xfrm>
              <a:off x="4602512" y="2450166"/>
              <a:ext cx="24701" cy="63803"/>
            </a:xfrm>
            <a:custGeom>
              <a:avLst/>
              <a:gdLst/>
              <a:ahLst/>
              <a:cxnLst/>
              <a:rect l="l" t="t" r="r" b="b"/>
              <a:pathLst>
                <a:path w="24701" h="63803" extrusionOk="0">
                  <a:moveTo>
                    <a:pt x="5322" y="63588"/>
                  </a:moveTo>
                  <a:cubicBezTo>
                    <a:pt x="9321" y="62170"/>
                    <a:pt x="13447" y="61310"/>
                    <a:pt x="17661" y="60966"/>
                  </a:cubicBezTo>
                  <a:cubicBezTo>
                    <a:pt x="19595" y="60665"/>
                    <a:pt x="21444" y="60235"/>
                    <a:pt x="21960" y="58902"/>
                  </a:cubicBezTo>
                  <a:cubicBezTo>
                    <a:pt x="22046" y="56882"/>
                    <a:pt x="21530" y="54861"/>
                    <a:pt x="20455" y="53142"/>
                  </a:cubicBezTo>
                  <a:lnTo>
                    <a:pt x="14221" y="38482"/>
                  </a:lnTo>
                  <a:cubicBezTo>
                    <a:pt x="5623" y="17545"/>
                    <a:pt x="-782" y="349"/>
                    <a:pt x="77" y="5"/>
                  </a:cubicBezTo>
                  <a:cubicBezTo>
                    <a:pt x="937" y="-339"/>
                    <a:pt x="8676" y="16342"/>
                    <a:pt x="17274" y="37235"/>
                  </a:cubicBezTo>
                  <a:cubicBezTo>
                    <a:pt x="19337" y="42394"/>
                    <a:pt x="21573" y="47295"/>
                    <a:pt x="23249" y="52024"/>
                  </a:cubicBezTo>
                  <a:cubicBezTo>
                    <a:pt x="24539" y="54345"/>
                    <a:pt x="25012" y="57011"/>
                    <a:pt x="24496" y="59633"/>
                  </a:cubicBezTo>
                  <a:cubicBezTo>
                    <a:pt x="23980" y="61052"/>
                    <a:pt x="22819" y="62170"/>
                    <a:pt x="21358" y="62600"/>
                  </a:cubicBezTo>
                  <a:cubicBezTo>
                    <a:pt x="20283" y="62944"/>
                    <a:pt x="19208" y="63116"/>
                    <a:pt x="18091" y="63159"/>
                  </a:cubicBezTo>
                  <a:cubicBezTo>
                    <a:pt x="13878" y="63846"/>
                    <a:pt x="9578" y="63975"/>
                    <a:pt x="5322" y="63588"/>
                  </a:cubicBezTo>
                  <a:lnTo>
                    <a:pt x="5322" y="6358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9" name="Google Shape;1539;p76"/>
            <p:cNvSpPr/>
            <p:nvPr/>
          </p:nvSpPr>
          <p:spPr>
            <a:xfrm>
              <a:off x="4541672" y="2580089"/>
              <a:ext cx="74416" cy="31494"/>
            </a:xfrm>
            <a:custGeom>
              <a:avLst/>
              <a:gdLst/>
              <a:ahLst/>
              <a:cxnLst/>
              <a:rect l="l" t="t" r="r" b="b"/>
              <a:pathLst>
                <a:path w="74416" h="31494" extrusionOk="0">
                  <a:moveTo>
                    <a:pt x="0" y="0"/>
                  </a:moveTo>
                  <a:cubicBezTo>
                    <a:pt x="0" y="0"/>
                    <a:pt x="19131" y="37531"/>
                    <a:pt x="74417" y="30652"/>
                  </a:cubicBezTo>
                  <a:lnTo>
                    <a:pt x="74030" y="17755"/>
                  </a:lnTo>
                  <a:cubicBezTo>
                    <a:pt x="48192" y="18787"/>
                    <a:pt x="22570" y="12639"/>
                    <a:pt x="0" y="0"/>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76"/>
            <p:cNvSpPr/>
            <p:nvPr/>
          </p:nvSpPr>
          <p:spPr>
            <a:xfrm>
              <a:off x="4544720" y="2421553"/>
              <a:ext cx="34525" cy="10806"/>
            </a:xfrm>
            <a:custGeom>
              <a:avLst/>
              <a:gdLst/>
              <a:ahLst/>
              <a:cxnLst/>
              <a:rect l="l" t="t" r="r" b="b"/>
              <a:pathLst>
                <a:path w="34525" h="10806" extrusionOk="0">
                  <a:moveTo>
                    <a:pt x="34526" y="5275"/>
                  </a:moveTo>
                  <a:cubicBezTo>
                    <a:pt x="33838" y="7381"/>
                    <a:pt x="26186" y="6607"/>
                    <a:pt x="17330" y="7983"/>
                  </a:cubicBezTo>
                  <a:cubicBezTo>
                    <a:pt x="8473" y="9359"/>
                    <a:pt x="1208" y="12024"/>
                    <a:pt x="133" y="10175"/>
                  </a:cubicBezTo>
                  <a:cubicBezTo>
                    <a:pt x="-426" y="9316"/>
                    <a:pt x="778" y="7295"/>
                    <a:pt x="3659" y="5188"/>
                  </a:cubicBezTo>
                  <a:cubicBezTo>
                    <a:pt x="11440" y="-13"/>
                    <a:pt x="21156" y="-1389"/>
                    <a:pt x="30055" y="1448"/>
                  </a:cubicBezTo>
                  <a:cubicBezTo>
                    <a:pt x="32892" y="2695"/>
                    <a:pt x="34526" y="4286"/>
                    <a:pt x="34526" y="5275"/>
                  </a:cubicBezTo>
                  <a:lnTo>
                    <a:pt x="34526" y="527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76"/>
            <p:cNvSpPr/>
            <p:nvPr/>
          </p:nvSpPr>
          <p:spPr>
            <a:xfrm>
              <a:off x="4625673" y="2421496"/>
              <a:ext cx="26194" cy="8426"/>
            </a:xfrm>
            <a:custGeom>
              <a:avLst/>
              <a:gdLst/>
              <a:ahLst/>
              <a:cxnLst/>
              <a:rect l="l" t="t" r="r" b="b"/>
              <a:pathLst>
                <a:path w="26194" h="8426" extrusionOk="0">
                  <a:moveTo>
                    <a:pt x="25969" y="7482"/>
                  </a:moveTo>
                  <a:cubicBezTo>
                    <a:pt x="24679" y="9287"/>
                    <a:pt x="19348" y="7482"/>
                    <a:pt x="13071" y="7740"/>
                  </a:cubicBezTo>
                  <a:cubicBezTo>
                    <a:pt x="6795" y="7998"/>
                    <a:pt x="1421" y="9287"/>
                    <a:pt x="174" y="7482"/>
                  </a:cubicBezTo>
                  <a:cubicBezTo>
                    <a:pt x="-385" y="6622"/>
                    <a:pt x="389" y="4859"/>
                    <a:pt x="2668" y="3183"/>
                  </a:cubicBezTo>
                  <a:cubicBezTo>
                    <a:pt x="5763" y="1076"/>
                    <a:pt x="9374" y="-42"/>
                    <a:pt x="13114" y="1"/>
                  </a:cubicBezTo>
                  <a:cubicBezTo>
                    <a:pt x="16854" y="1"/>
                    <a:pt x="20466" y="1119"/>
                    <a:pt x="23561" y="3183"/>
                  </a:cubicBezTo>
                  <a:cubicBezTo>
                    <a:pt x="25753" y="4859"/>
                    <a:pt x="26656" y="6622"/>
                    <a:pt x="25969" y="748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76"/>
            <p:cNvSpPr/>
            <p:nvPr/>
          </p:nvSpPr>
          <p:spPr>
            <a:xfrm>
              <a:off x="4472809" y="2340760"/>
              <a:ext cx="173897" cy="154680"/>
            </a:xfrm>
            <a:custGeom>
              <a:avLst/>
              <a:gdLst/>
              <a:ahLst/>
              <a:cxnLst/>
              <a:rect l="l" t="t" r="r" b="b"/>
              <a:pathLst>
                <a:path w="173897" h="154680" extrusionOk="0">
                  <a:moveTo>
                    <a:pt x="173201" y="39466"/>
                  </a:moveTo>
                  <a:cubicBezTo>
                    <a:pt x="168988" y="31297"/>
                    <a:pt x="160519" y="26182"/>
                    <a:pt x="151319" y="26268"/>
                  </a:cubicBezTo>
                  <a:cubicBezTo>
                    <a:pt x="142248" y="26482"/>
                    <a:pt x="133435" y="29320"/>
                    <a:pt x="125955" y="34436"/>
                  </a:cubicBezTo>
                  <a:cubicBezTo>
                    <a:pt x="93540" y="54426"/>
                    <a:pt x="77891" y="100985"/>
                    <a:pt x="45820" y="121664"/>
                  </a:cubicBezTo>
                  <a:cubicBezTo>
                    <a:pt x="37953" y="126737"/>
                    <a:pt x="27420" y="122610"/>
                    <a:pt x="20757" y="129230"/>
                  </a:cubicBezTo>
                  <a:cubicBezTo>
                    <a:pt x="14093" y="135851"/>
                    <a:pt x="10009" y="146212"/>
                    <a:pt x="14007" y="154681"/>
                  </a:cubicBezTo>
                  <a:cubicBezTo>
                    <a:pt x="9192" y="149092"/>
                    <a:pt x="5194" y="142815"/>
                    <a:pt x="2142" y="136109"/>
                  </a:cubicBezTo>
                  <a:cubicBezTo>
                    <a:pt x="-825" y="129230"/>
                    <a:pt x="-696" y="121406"/>
                    <a:pt x="2443" y="114613"/>
                  </a:cubicBezTo>
                  <a:cubicBezTo>
                    <a:pt x="5151" y="109669"/>
                    <a:pt x="10009" y="106015"/>
                    <a:pt x="11041" y="100255"/>
                  </a:cubicBezTo>
                  <a:cubicBezTo>
                    <a:pt x="12115" y="95397"/>
                    <a:pt x="10095" y="90453"/>
                    <a:pt x="10138" y="85466"/>
                  </a:cubicBezTo>
                  <a:cubicBezTo>
                    <a:pt x="10568" y="80393"/>
                    <a:pt x="12158" y="75535"/>
                    <a:pt x="14824" y="71193"/>
                  </a:cubicBezTo>
                  <a:cubicBezTo>
                    <a:pt x="26431" y="47806"/>
                    <a:pt x="44187" y="28030"/>
                    <a:pt x="66155" y="13972"/>
                  </a:cubicBezTo>
                  <a:cubicBezTo>
                    <a:pt x="80686" y="5030"/>
                    <a:pt x="97366" y="172"/>
                    <a:pt x="114433" y="0"/>
                  </a:cubicBezTo>
                  <a:cubicBezTo>
                    <a:pt x="131586" y="-43"/>
                    <a:pt x="148181" y="6062"/>
                    <a:pt x="161207" y="17196"/>
                  </a:cubicBezTo>
                  <a:cubicBezTo>
                    <a:pt x="168687" y="23774"/>
                    <a:pt x="176555" y="30567"/>
                    <a:pt x="173030" y="39939"/>
                  </a:cubicBezTo>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76"/>
            <p:cNvSpPr/>
            <p:nvPr/>
          </p:nvSpPr>
          <p:spPr>
            <a:xfrm>
              <a:off x="4465229" y="2474250"/>
              <a:ext cx="30487" cy="45746"/>
            </a:xfrm>
            <a:custGeom>
              <a:avLst/>
              <a:gdLst/>
              <a:ahLst/>
              <a:cxnLst/>
              <a:rect l="l" t="t" r="r" b="b"/>
              <a:pathLst>
                <a:path w="30487" h="45746" extrusionOk="0">
                  <a:moveTo>
                    <a:pt x="29325" y="2662"/>
                  </a:moveTo>
                  <a:cubicBezTo>
                    <a:pt x="28723" y="1071"/>
                    <a:pt x="-467" y="-8516"/>
                    <a:pt x="6" y="22179"/>
                  </a:cubicBezTo>
                  <a:cubicBezTo>
                    <a:pt x="479" y="52273"/>
                    <a:pt x="30443" y="45308"/>
                    <a:pt x="30486" y="44449"/>
                  </a:cubicBezTo>
                  <a:cubicBezTo>
                    <a:pt x="30529" y="43589"/>
                    <a:pt x="29325" y="2662"/>
                    <a:pt x="29325" y="2662"/>
                  </a:cubicBez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76"/>
            <p:cNvSpPr/>
            <p:nvPr/>
          </p:nvSpPr>
          <p:spPr>
            <a:xfrm>
              <a:off x="4472641" y="2483996"/>
              <a:ext cx="13652" cy="26252"/>
            </a:xfrm>
            <a:custGeom>
              <a:avLst/>
              <a:gdLst/>
              <a:ahLst/>
              <a:cxnLst/>
              <a:rect l="l" t="t" r="r" b="b"/>
              <a:pathLst>
                <a:path w="13652" h="26252" extrusionOk="0">
                  <a:moveTo>
                    <a:pt x="13615" y="23525"/>
                  </a:moveTo>
                  <a:cubicBezTo>
                    <a:pt x="13615" y="23525"/>
                    <a:pt x="13100" y="23912"/>
                    <a:pt x="12240" y="24342"/>
                  </a:cubicBezTo>
                  <a:cubicBezTo>
                    <a:pt x="10993" y="24814"/>
                    <a:pt x="9617" y="24814"/>
                    <a:pt x="8371" y="24342"/>
                  </a:cubicBezTo>
                  <a:cubicBezTo>
                    <a:pt x="4415" y="21934"/>
                    <a:pt x="2051" y="17549"/>
                    <a:pt x="2180" y="12906"/>
                  </a:cubicBezTo>
                  <a:cubicBezTo>
                    <a:pt x="2094" y="10499"/>
                    <a:pt x="2481" y="8048"/>
                    <a:pt x="3427" y="5813"/>
                  </a:cubicBezTo>
                  <a:cubicBezTo>
                    <a:pt x="3856" y="3792"/>
                    <a:pt x="5318" y="2201"/>
                    <a:pt x="7253" y="1514"/>
                  </a:cubicBezTo>
                  <a:cubicBezTo>
                    <a:pt x="8500" y="1170"/>
                    <a:pt x="9789" y="1729"/>
                    <a:pt x="10348" y="2889"/>
                  </a:cubicBezTo>
                  <a:cubicBezTo>
                    <a:pt x="10778" y="3706"/>
                    <a:pt x="10563" y="4308"/>
                    <a:pt x="10735" y="4351"/>
                  </a:cubicBezTo>
                  <a:cubicBezTo>
                    <a:pt x="10907" y="4394"/>
                    <a:pt x="11380" y="3835"/>
                    <a:pt x="11122" y="2631"/>
                  </a:cubicBezTo>
                  <a:cubicBezTo>
                    <a:pt x="10907" y="1901"/>
                    <a:pt x="10477" y="1256"/>
                    <a:pt x="9875" y="783"/>
                  </a:cubicBezTo>
                  <a:cubicBezTo>
                    <a:pt x="9058" y="138"/>
                    <a:pt x="8027" y="-120"/>
                    <a:pt x="6995" y="52"/>
                  </a:cubicBezTo>
                  <a:cubicBezTo>
                    <a:pt x="4544" y="611"/>
                    <a:pt x="2524" y="2416"/>
                    <a:pt x="1664" y="4781"/>
                  </a:cubicBezTo>
                  <a:cubicBezTo>
                    <a:pt x="417" y="7403"/>
                    <a:pt x="-142" y="10284"/>
                    <a:pt x="30" y="13164"/>
                  </a:cubicBezTo>
                  <a:cubicBezTo>
                    <a:pt x="331" y="19140"/>
                    <a:pt x="3513" y="24729"/>
                    <a:pt x="7855" y="26061"/>
                  </a:cubicBezTo>
                  <a:cubicBezTo>
                    <a:pt x="9488" y="26491"/>
                    <a:pt x="11208" y="26190"/>
                    <a:pt x="12584" y="25202"/>
                  </a:cubicBezTo>
                  <a:cubicBezTo>
                    <a:pt x="13572" y="24256"/>
                    <a:pt x="13745" y="23568"/>
                    <a:pt x="13615" y="23525"/>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76"/>
            <p:cNvSpPr/>
            <p:nvPr/>
          </p:nvSpPr>
          <p:spPr>
            <a:xfrm>
              <a:off x="4482259" y="2357920"/>
              <a:ext cx="158119" cy="103944"/>
            </a:xfrm>
            <a:custGeom>
              <a:avLst/>
              <a:gdLst/>
              <a:ahLst/>
              <a:cxnLst/>
              <a:rect l="l" t="t" r="r" b="b"/>
              <a:pathLst>
                <a:path w="158119" h="103944" extrusionOk="0">
                  <a:moveTo>
                    <a:pt x="0" y="103945"/>
                  </a:moveTo>
                  <a:cubicBezTo>
                    <a:pt x="602" y="103644"/>
                    <a:pt x="1204" y="103300"/>
                    <a:pt x="1763" y="102870"/>
                  </a:cubicBezTo>
                  <a:cubicBezTo>
                    <a:pt x="2880" y="102139"/>
                    <a:pt x="4643" y="101108"/>
                    <a:pt x="6707" y="99560"/>
                  </a:cubicBezTo>
                  <a:cubicBezTo>
                    <a:pt x="12424" y="95132"/>
                    <a:pt x="17669" y="90145"/>
                    <a:pt x="22355" y="84599"/>
                  </a:cubicBezTo>
                  <a:cubicBezTo>
                    <a:pt x="29191" y="76259"/>
                    <a:pt x="35510" y="67532"/>
                    <a:pt x="41357" y="58461"/>
                  </a:cubicBezTo>
                  <a:cubicBezTo>
                    <a:pt x="48365" y="47369"/>
                    <a:pt x="56318" y="36836"/>
                    <a:pt x="65088" y="27078"/>
                  </a:cubicBezTo>
                  <a:cubicBezTo>
                    <a:pt x="69774" y="22220"/>
                    <a:pt x="74976" y="17921"/>
                    <a:pt x="80608" y="14180"/>
                  </a:cubicBezTo>
                  <a:cubicBezTo>
                    <a:pt x="85895" y="10741"/>
                    <a:pt x="91570" y="7947"/>
                    <a:pt x="97546" y="5883"/>
                  </a:cubicBezTo>
                  <a:cubicBezTo>
                    <a:pt x="107649" y="2358"/>
                    <a:pt x="118353" y="724"/>
                    <a:pt x="129058" y="1111"/>
                  </a:cubicBezTo>
                  <a:cubicBezTo>
                    <a:pt x="136366" y="1326"/>
                    <a:pt x="143589" y="2530"/>
                    <a:pt x="150553" y="4680"/>
                  </a:cubicBezTo>
                  <a:cubicBezTo>
                    <a:pt x="153047" y="5324"/>
                    <a:pt x="154852" y="6098"/>
                    <a:pt x="156142" y="6528"/>
                  </a:cubicBezTo>
                  <a:cubicBezTo>
                    <a:pt x="156787" y="6786"/>
                    <a:pt x="157432" y="7001"/>
                    <a:pt x="158120" y="7173"/>
                  </a:cubicBezTo>
                  <a:cubicBezTo>
                    <a:pt x="157518" y="6829"/>
                    <a:pt x="156916" y="6571"/>
                    <a:pt x="156271" y="6313"/>
                  </a:cubicBezTo>
                  <a:cubicBezTo>
                    <a:pt x="154465" y="5453"/>
                    <a:pt x="152617" y="4765"/>
                    <a:pt x="150725" y="4164"/>
                  </a:cubicBezTo>
                  <a:cubicBezTo>
                    <a:pt x="143804" y="1799"/>
                    <a:pt x="136538" y="466"/>
                    <a:pt x="129230" y="165"/>
                  </a:cubicBezTo>
                  <a:cubicBezTo>
                    <a:pt x="118310" y="-522"/>
                    <a:pt x="107348" y="939"/>
                    <a:pt x="96987" y="4465"/>
                  </a:cubicBezTo>
                  <a:cubicBezTo>
                    <a:pt x="90925" y="6528"/>
                    <a:pt x="85165" y="9322"/>
                    <a:pt x="79791" y="12805"/>
                  </a:cubicBezTo>
                  <a:cubicBezTo>
                    <a:pt x="74073" y="16631"/>
                    <a:pt x="68785" y="21059"/>
                    <a:pt x="64013" y="26003"/>
                  </a:cubicBezTo>
                  <a:cubicBezTo>
                    <a:pt x="55157" y="35805"/>
                    <a:pt x="47204" y="46380"/>
                    <a:pt x="40196" y="57601"/>
                  </a:cubicBezTo>
                  <a:cubicBezTo>
                    <a:pt x="34436" y="66672"/>
                    <a:pt x="28202" y="75442"/>
                    <a:pt x="21538" y="83825"/>
                  </a:cubicBezTo>
                  <a:cubicBezTo>
                    <a:pt x="16981" y="89414"/>
                    <a:pt x="11865" y="94530"/>
                    <a:pt x="6277" y="99130"/>
                  </a:cubicBezTo>
                  <a:cubicBezTo>
                    <a:pt x="4299" y="100764"/>
                    <a:pt x="2622" y="101838"/>
                    <a:pt x="1548" y="102655"/>
                  </a:cubicBezTo>
                  <a:cubicBezTo>
                    <a:pt x="989" y="103042"/>
                    <a:pt x="473" y="103472"/>
                    <a:pt x="0" y="103945"/>
                  </a:cubicBezTo>
                  <a:lnTo>
                    <a:pt x="0" y="103945"/>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76"/>
            <p:cNvSpPr/>
            <p:nvPr/>
          </p:nvSpPr>
          <p:spPr>
            <a:xfrm>
              <a:off x="4476208" y="2512820"/>
              <a:ext cx="11738" cy="11794"/>
            </a:xfrm>
            <a:custGeom>
              <a:avLst/>
              <a:gdLst/>
              <a:ahLst/>
              <a:cxnLst/>
              <a:rect l="l" t="t" r="r" b="b"/>
              <a:pathLst>
                <a:path w="11738" h="11794" extrusionOk="0">
                  <a:moveTo>
                    <a:pt x="6825" y="75"/>
                  </a:moveTo>
                  <a:cubicBezTo>
                    <a:pt x="3600" y="-441"/>
                    <a:pt x="591" y="1752"/>
                    <a:pt x="75" y="4976"/>
                  </a:cubicBezTo>
                  <a:cubicBezTo>
                    <a:pt x="-441" y="8201"/>
                    <a:pt x="1752" y="11210"/>
                    <a:pt x="4976" y="11726"/>
                  </a:cubicBezTo>
                  <a:cubicBezTo>
                    <a:pt x="7771" y="12156"/>
                    <a:pt x="10479" y="10522"/>
                    <a:pt x="11425" y="7857"/>
                  </a:cubicBezTo>
                  <a:cubicBezTo>
                    <a:pt x="12370" y="5019"/>
                    <a:pt x="11124" y="1881"/>
                    <a:pt x="8415" y="505"/>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76"/>
            <p:cNvSpPr/>
            <p:nvPr/>
          </p:nvSpPr>
          <p:spPr>
            <a:xfrm>
              <a:off x="4475679" y="2512594"/>
              <a:ext cx="12877" cy="12634"/>
            </a:xfrm>
            <a:custGeom>
              <a:avLst/>
              <a:gdLst/>
              <a:ahLst/>
              <a:cxnLst/>
              <a:rect l="l" t="t" r="r" b="b"/>
              <a:pathLst>
                <a:path w="12877" h="12634" extrusionOk="0">
                  <a:moveTo>
                    <a:pt x="8987" y="731"/>
                  </a:moveTo>
                  <a:cubicBezTo>
                    <a:pt x="10320" y="1720"/>
                    <a:pt x="11266" y="3095"/>
                    <a:pt x="11782" y="4643"/>
                  </a:cubicBezTo>
                  <a:cubicBezTo>
                    <a:pt x="12255" y="6277"/>
                    <a:pt x="11868" y="8082"/>
                    <a:pt x="10750" y="9372"/>
                  </a:cubicBezTo>
                  <a:cubicBezTo>
                    <a:pt x="8944" y="11608"/>
                    <a:pt x="5634" y="11994"/>
                    <a:pt x="3356" y="10146"/>
                  </a:cubicBezTo>
                  <a:cubicBezTo>
                    <a:pt x="2281" y="9286"/>
                    <a:pt x="1593" y="8039"/>
                    <a:pt x="1464" y="6707"/>
                  </a:cubicBezTo>
                  <a:cubicBezTo>
                    <a:pt x="1206" y="5030"/>
                    <a:pt x="1808" y="3310"/>
                    <a:pt x="3098" y="2150"/>
                  </a:cubicBezTo>
                  <a:cubicBezTo>
                    <a:pt x="4301" y="1118"/>
                    <a:pt x="5806" y="473"/>
                    <a:pt x="7397" y="301"/>
                  </a:cubicBezTo>
                  <a:cubicBezTo>
                    <a:pt x="7397" y="301"/>
                    <a:pt x="6924" y="0"/>
                    <a:pt x="5978" y="0"/>
                  </a:cubicBezTo>
                  <a:cubicBezTo>
                    <a:pt x="4645" y="86"/>
                    <a:pt x="3356" y="559"/>
                    <a:pt x="2281" y="1419"/>
                  </a:cubicBezTo>
                  <a:cubicBezTo>
                    <a:pt x="647" y="2751"/>
                    <a:pt x="-213" y="4815"/>
                    <a:pt x="45" y="6879"/>
                  </a:cubicBezTo>
                  <a:cubicBezTo>
                    <a:pt x="432" y="10404"/>
                    <a:pt x="3613" y="12983"/>
                    <a:pt x="7139" y="12596"/>
                  </a:cubicBezTo>
                  <a:cubicBezTo>
                    <a:pt x="8858" y="12424"/>
                    <a:pt x="10449" y="11521"/>
                    <a:pt x="11524" y="10189"/>
                  </a:cubicBezTo>
                  <a:cubicBezTo>
                    <a:pt x="12857" y="8555"/>
                    <a:pt x="13243" y="6320"/>
                    <a:pt x="12513" y="4342"/>
                  </a:cubicBezTo>
                  <a:cubicBezTo>
                    <a:pt x="12083" y="3052"/>
                    <a:pt x="11266" y="1978"/>
                    <a:pt x="10148" y="1204"/>
                  </a:cubicBezTo>
                  <a:cubicBezTo>
                    <a:pt x="9288" y="688"/>
                    <a:pt x="8987" y="645"/>
                    <a:pt x="8987" y="731"/>
                  </a:cubicBezTo>
                  <a:lnTo>
                    <a:pt x="8987" y="73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76"/>
            <p:cNvSpPr/>
            <p:nvPr/>
          </p:nvSpPr>
          <p:spPr>
            <a:xfrm>
              <a:off x="4489989" y="2426613"/>
              <a:ext cx="37667" cy="76560"/>
            </a:xfrm>
            <a:custGeom>
              <a:avLst/>
              <a:gdLst/>
              <a:ahLst/>
              <a:cxnLst/>
              <a:rect l="l" t="t" r="r" b="b"/>
              <a:pathLst>
                <a:path w="37667" h="76560" extrusionOk="0">
                  <a:moveTo>
                    <a:pt x="8" y="43464"/>
                  </a:moveTo>
                  <a:cubicBezTo>
                    <a:pt x="8" y="51632"/>
                    <a:pt x="-336" y="60273"/>
                    <a:pt x="3619" y="67409"/>
                  </a:cubicBezTo>
                  <a:cubicBezTo>
                    <a:pt x="7574" y="74546"/>
                    <a:pt x="17247" y="79189"/>
                    <a:pt x="24211" y="74933"/>
                  </a:cubicBezTo>
                  <a:cubicBezTo>
                    <a:pt x="29886" y="71450"/>
                    <a:pt x="31391" y="64013"/>
                    <a:pt x="32208" y="57393"/>
                  </a:cubicBezTo>
                  <a:cubicBezTo>
                    <a:pt x="34486" y="38305"/>
                    <a:pt x="35217" y="19045"/>
                    <a:pt x="37667" y="0"/>
                  </a:cubicBezTo>
                  <a:lnTo>
                    <a:pt x="8" y="4346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76"/>
            <p:cNvSpPr/>
            <p:nvPr/>
          </p:nvSpPr>
          <p:spPr>
            <a:xfrm>
              <a:off x="4490642" y="2365120"/>
              <a:ext cx="147629" cy="109400"/>
            </a:xfrm>
            <a:custGeom>
              <a:avLst/>
              <a:gdLst/>
              <a:ahLst/>
              <a:cxnLst/>
              <a:rect l="l" t="t" r="r" b="b"/>
              <a:pathLst>
                <a:path w="147629" h="109400" extrusionOk="0">
                  <a:moveTo>
                    <a:pt x="147630" y="1133"/>
                  </a:moveTo>
                  <a:cubicBezTo>
                    <a:pt x="147630" y="1133"/>
                    <a:pt x="144964" y="704"/>
                    <a:pt x="140193" y="704"/>
                  </a:cubicBezTo>
                  <a:cubicBezTo>
                    <a:pt x="133443" y="832"/>
                    <a:pt x="126736" y="2294"/>
                    <a:pt x="120546" y="5003"/>
                  </a:cubicBezTo>
                  <a:cubicBezTo>
                    <a:pt x="116247" y="6808"/>
                    <a:pt x="112206" y="9044"/>
                    <a:pt x="108379" y="11709"/>
                  </a:cubicBezTo>
                  <a:cubicBezTo>
                    <a:pt x="103994" y="14847"/>
                    <a:pt x="99824" y="18244"/>
                    <a:pt x="95869" y="21855"/>
                  </a:cubicBezTo>
                  <a:cubicBezTo>
                    <a:pt x="86712" y="30066"/>
                    <a:pt x="78587" y="39352"/>
                    <a:pt x="71665" y="49498"/>
                  </a:cubicBezTo>
                  <a:cubicBezTo>
                    <a:pt x="68011" y="54915"/>
                    <a:pt x="64830" y="60504"/>
                    <a:pt x="61348" y="65662"/>
                  </a:cubicBezTo>
                  <a:cubicBezTo>
                    <a:pt x="58037" y="70692"/>
                    <a:pt x="54125" y="75335"/>
                    <a:pt x="49740" y="79462"/>
                  </a:cubicBezTo>
                  <a:cubicBezTo>
                    <a:pt x="42174" y="86212"/>
                    <a:pt x="33877" y="92145"/>
                    <a:pt x="25021" y="97046"/>
                  </a:cubicBezTo>
                  <a:cubicBezTo>
                    <a:pt x="17497" y="101345"/>
                    <a:pt x="11221" y="104311"/>
                    <a:pt x="6835" y="106375"/>
                  </a:cubicBezTo>
                  <a:lnTo>
                    <a:pt x="1806" y="108696"/>
                  </a:lnTo>
                  <a:cubicBezTo>
                    <a:pt x="645" y="109212"/>
                    <a:pt x="43" y="109470"/>
                    <a:pt x="0" y="109384"/>
                  </a:cubicBezTo>
                  <a:cubicBezTo>
                    <a:pt x="516" y="108997"/>
                    <a:pt x="1075" y="108653"/>
                    <a:pt x="1676" y="108395"/>
                  </a:cubicBezTo>
                  <a:lnTo>
                    <a:pt x="6577" y="105773"/>
                  </a:lnTo>
                  <a:cubicBezTo>
                    <a:pt x="10877" y="103537"/>
                    <a:pt x="17024" y="100356"/>
                    <a:pt x="24419" y="96014"/>
                  </a:cubicBezTo>
                  <a:cubicBezTo>
                    <a:pt x="33146" y="91027"/>
                    <a:pt x="41271" y="85051"/>
                    <a:pt x="48708" y="78302"/>
                  </a:cubicBezTo>
                  <a:cubicBezTo>
                    <a:pt x="53007" y="74175"/>
                    <a:pt x="56791" y="69531"/>
                    <a:pt x="59972" y="64502"/>
                  </a:cubicBezTo>
                  <a:cubicBezTo>
                    <a:pt x="63411" y="59429"/>
                    <a:pt x="66593" y="53840"/>
                    <a:pt x="70247" y="48337"/>
                  </a:cubicBezTo>
                  <a:cubicBezTo>
                    <a:pt x="77297" y="38062"/>
                    <a:pt x="85551" y="28733"/>
                    <a:pt x="94837" y="20479"/>
                  </a:cubicBezTo>
                  <a:cubicBezTo>
                    <a:pt x="98922" y="16868"/>
                    <a:pt x="103221" y="13472"/>
                    <a:pt x="107735" y="10376"/>
                  </a:cubicBezTo>
                  <a:cubicBezTo>
                    <a:pt x="111647" y="7668"/>
                    <a:pt x="115860" y="5433"/>
                    <a:pt x="120288" y="3713"/>
                  </a:cubicBezTo>
                  <a:cubicBezTo>
                    <a:pt x="126608" y="1090"/>
                    <a:pt x="133357" y="-156"/>
                    <a:pt x="140193" y="16"/>
                  </a:cubicBezTo>
                  <a:cubicBezTo>
                    <a:pt x="142041" y="59"/>
                    <a:pt x="143890" y="274"/>
                    <a:pt x="145738" y="617"/>
                  </a:cubicBezTo>
                  <a:cubicBezTo>
                    <a:pt x="146383" y="746"/>
                    <a:pt x="147028" y="918"/>
                    <a:pt x="147630" y="1133"/>
                  </a:cubicBezTo>
                  <a:lnTo>
                    <a:pt x="147630" y="113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76"/>
            <p:cNvSpPr/>
            <p:nvPr/>
          </p:nvSpPr>
          <p:spPr>
            <a:xfrm>
              <a:off x="4455314" y="2414016"/>
              <a:ext cx="33350" cy="46908"/>
            </a:xfrm>
            <a:custGeom>
              <a:avLst/>
              <a:gdLst/>
              <a:ahLst/>
              <a:cxnLst/>
              <a:rect l="l" t="t" r="r" b="b"/>
              <a:pathLst>
                <a:path w="33350" h="46908" extrusionOk="0">
                  <a:moveTo>
                    <a:pt x="33350" y="37660"/>
                  </a:moveTo>
                  <a:cubicBezTo>
                    <a:pt x="32577" y="38391"/>
                    <a:pt x="31717" y="38993"/>
                    <a:pt x="30771" y="39508"/>
                  </a:cubicBezTo>
                  <a:lnTo>
                    <a:pt x="23334" y="44194"/>
                  </a:lnTo>
                  <a:lnTo>
                    <a:pt x="20754" y="45699"/>
                  </a:lnTo>
                  <a:cubicBezTo>
                    <a:pt x="19765" y="46344"/>
                    <a:pt x="18648" y="46731"/>
                    <a:pt x="17487" y="46860"/>
                  </a:cubicBezTo>
                  <a:cubicBezTo>
                    <a:pt x="16799" y="46989"/>
                    <a:pt x="16068" y="46860"/>
                    <a:pt x="15466" y="46473"/>
                  </a:cubicBezTo>
                  <a:cubicBezTo>
                    <a:pt x="14821" y="46043"/>
                    <a:pt x="14392" y="45312"/>
                    <a:pt x="14306" y="44538"/>
                  </a:cubicBezTo>
                  <a:cubicBezTo>
                    <a:pt x="14306" y="43163"/>
                    <a:pt x="14778" y="41830"/>
                    <a:pt x="15595" y="40712"/>
                  </a:cubicBezTo>
                  <a:cubicBezTo>
                    <a:pt x="18175" y="36413"/>
                    <a:pt x="20969" y="31512"/>
                    <a:pt x="24193" y="26439"/>
                  </a:cubicBezTo>
                  <a:lnTo>
                    <a:pt x="25397" y="27471"/>
                  </a:lnTo>
                  <a:cubicBezTo>
                    <a:pt x="22560" y="29707"/>
                    <a:pt x="19378" y="31426"/>
                    <a:pt x="15939" y="32544"/>
                  </a:cubicBezTo>
                  <a:cubicBezTo>
                    <a:pt x="12500" y="33705"/>
                    <a:pt x="8932" y="34221"/>
                    <a:pt x="5320" y="34092"/>
                  </a:cubicBezTo>
                  <a:cubicBezTo>
                    <a:pt x="4375" y="34092"/>
                    <a:pt x="3472" y="33963"/>
                    <a:pt x="2569" y="33705"/>
                  </a:cubicBezTo>
                  <a:cubicBezTo>
                    <a:pt x="1537" y="33447"/>
                    <a:pt x="678" y="32716"/>
                    <a:pt x="205" y="31770"/>
                  </a:cubicBezTo>
                  <a:cubicBezTo>
                    <a:pt x="-182" y="30738"/>
                    <a:pt x="-10" y="29621"/>
                    <a:pt x="635" y="28718"/>
                  </a:cubicBezTo>
                  <a:cubicBezTo>
                    <a:pt x="1107" y="28030"/>
                    <a:pt x="1666" y="27385"/>
                    <a:pt x="2268" y="26826"/>
                  </a:cubicBezTo>
                  <a:cubicBezTo>
                    <a:pt x="6094" y="22957"/>
                    <a:pt x="9362" y="18615"/>
                    <a:pt x="12070" y="13929"/>
                  </a:cubicBezTo>
                  <a:cubicBezTo>
                    <a:pt x="14434" y="9458"/>
                    <a:pt x="16455" y="4772"/>
                    <a:pt x="18132" y="0"/>
                  </a:cubicBezTo>
                  <a:cubicBezTo>
                    <a:pt x="18046" y="1376"/>
                    <a:pt x="17745" y="2751"/>
                    <a:pt x="17315" y="4041"/>
                  </a:cubicBezTo>
                  <a:cubicBezTo>
                    <a:pt x="16240" y="7652"/>
                    <a:pt x="14821" y="11178"/>
                    <a:pt x="13016" y="14488"/>
                  </a:cubicBezTo>
                  <a:cubicBezTo>
                    <a:pt x="10436" y="19475"/>
                    <a:pt x="7169" y="24032"/>
                    <a:pt x="3300" y="28116"/>
                  </a:cubicBezTo>
                  <a:cubicBezTo>
                    <a:pt x="2225" y="29191"/>
                    <a:pt x="1150" y="30437"/>
                    <a:pt x="1580" y="31383"/>
                  </a:cubicBezTo>
                  <a:cubicBezTo>
                    <a:pt x="2010" y="32329"/>
                    <a:pt x="3687" y="32716"/>
                    <a:pt x="5278" y="32673"/>
                  </a:cubicBezTo>
                  <a:cubicBezTo>
                    <a:pt x="8674" y="32759"/>
                    <a:pt x="12113" y="32243"/>
                    <a:pt x="15337" y="31168"/>
                  </a:cubicBezTo>
                  <a:cubicBezTo>
                    <a:pt x="18562" y="30093"/>
                    <a:pt x="21571" y="28460"/>
                    <a:pt x="24279" y="26396"/>
                  </a:cubicBezTo>
                  <a:lnTo>
                    <a:pt x="27762" y="23688"/>
                  </a:lnTo>
                  <a:lnTo>
                    <a:pt x="25526" y="27471"/>
                  </a:lnTo>
                  <a:lnTo>
                    <a:pt x="16928" y="41658"/>
                  </a:lnTo>
                  <a:cubicBezTo>
                    <a:pt x="16240" y="42518"/>
                    <a:pt x="15853" y="43550"/>
                    <a:pt x="15724" y="44624"/>
                  </a:cubicBezTo>
                  <a:cubicBezTo>
                    <a:pt x="15853" y="45441"/>
                    <a:pt x="16584" y="45957"/>
                    <a:pt x="17401" y="45828"/>
                  </a:cubicBezTo>
                  <a:lnTo>
                    <a:pt x="17487" y="45828"/>
                  </a:lnTo>
                  <a:cubicBezTo>
                    <a:pt x="19378" y="45398"/>
                    <a:pt x="21184" y="44581"/>
                    <a:pt x="22775" y="43464"/>
                  </a:cubicBezTo>
                  <a:lnTo>
                    <a:pt x="30470" y="39164"/>
                  </a:lnTo>
                  <a:cubicBezTo>
                    <a:pt x="31373" y="38520"/>
                    <a:pt x="32319" y="38047"/>
                    <a:pt x="33350" y="37660"/>
                  </a:cubicBezTo>
                  <a:lnTo>
                    <a:pt x="33350" y="3766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76"/>
            <p:cNvSpPr/>
            <p:nvPr/>
          </p:nvSpPr>
          <p:spPr>
            <a:xfrm>
              <a:off x="4579106" y="2520799"/>
              <a:ext cx="19825" cy="20070"/>
            </a:xfrm>
            <a:custGeom>
              <a:avLst/>
              <a:gdLst/>
              <a:ahLst/>
              <a:cxnLst/>
              <a:rect l="l" t="t" r="r" b="b"/>
              <a:pathLst>
                <a:path w="19825" h="20070" extrusionOk="0">
                  <a:moveTo>
                    <a:pt x="140" y="7874"/>
                  </a:moveTo>
                  <a:cubicBezTo>
                    <a:pt x="1129" y="3145"/>
                    <a:pt x="5428" y="-166"/>
                    <a:pt x="10243" y="6"/>
                  </a:cubicBezTo>
                  <a:cubicBezTo>
                    <a:pt x="13725" y="350"/>
                    <a:pt x="16777" y="2371"/>
                    <a:pt x="18411" y="5466"/>
                  </a:cubicBezTo>
                  <a:cubicBezTo>
                    <a:pt x="20001" y="8562"/>
                    <a:pt x="20259" y="12173"/>
                    <a:pt x="19142" y="15440"/>
                  </a:cubicBezTo>
                  <a:lnTo>
                    <a:pt x="19142" y="16171"/>
                  </a:lnTo>
                  <a:cubicBezTo>
                    <a:pt x="15917" y="19825"/>
                    <a:pt x="10758" y="21072"/>
                    <a:pt x="6244" y="19223"/>
                  </a:cubicBezTo>
                  <a:cubicBezTo>
                    <a:pt x="1860" y="17246"/>
                    <a:pt x="-634" y="12603"/>
                    <a:pt x="140" y="7874"/>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76"/>
            <p:cNvSpPr/>
            <p:nvPr/>
          </p:nvSpPr>
          <p:spPr>
            <a:xfrm>
              <a:off x="4573141" y="2528559"/>
              <a:ext cx="31899" cy="4623"/>
            </a:xfrm>
            <a:custGeom>
              <a:avLst/>
              <a:gdLst/>
              <a:ahLst/>
              <a:cxnLst/>
              <a:rect l="l" t="t" r="r" b="b"/>
              <a:pathLst>
                <a:path w="31899" h="4623" extrusionOk="0">
                  <a:moveTo>
                    <a:pt x="31899" y="1704"/>
                  </a:moveTo>
                  <a:cubicBezTo>
                    <a:pt x="31899" y="2951"/>
                    <a:pt x="24849" y="4197"/>
                    <a:pt x="16036" y="4541"/>
                  </a:cubicBezTo>
                  <a:cubicBezTo>
                    <a:pt x="7223" y="4885"/>
                    <a:pt x="43" y="4111"/>
                    <a:pt x="0" y="2865"/>
                  </a:cubicBezTo>
                  <a:cubicBezTo>
                    <a:pt x="-43" y="1618"/>
                    <a:pt x="7050" y="371"/>
                    <a:pt x="15864" y="70"/>
                  </a:cubicBezTo>
                  <a:cubicBezTo>
                    <a:pt x="24677" y="-231"/>
                    <a:pt x="31899" y="457"/>
                    <a:pt x="31899" y="170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76"/>
            <p:cNvSpPr/>
            <p:nvPr/>
          </p:nvSpPr>
          <p:spPr>
            <a:xfrm>
              <a:off x="4641797" y="2531510"/>
              <a:ext cx="13714" cy="34177"/>
            </a:xfrm>
            <a:custGeom>
              <a:avLst/>
              <a:gdLst/>
              <a:ahLst/>
              <a:cxnLst/>
              <a:rect l="l" t="t" r="r" b="b"/>
              <a:pathLst>
                <a:path w="13714" h="34177" extrusionOk="0">
                  <a:moveTo>
                    <a:pt x="0" y="0"/>
                  </a:moveTo>
                  <a:cubicBezTo>
                    <a:pt x="0" y="0"/>
                    <a:pt x="2537" y="0"/>
                    <a:pt x="4686" y="3095"/>
                  </a:cubicBezTo>
                  <a:cubicBezTo>
                    <a:pt x="7051" y="6965"/>
                    <a:pt x="8770" y="11178"/>
                    <a:pt x="9845" y="15606"/>
                  </a:cubicBezTo>
                  <a:cubicBezTo>
                    <a:pt x="11952" y="21581"/>
                    <a:pt x="13284" y="27858"/>
                    <a:pt x="13714" y="34178"/>
                  </a:cubicBezTo>
                  <a:cubicBezTo>
                    <a:pt x="13241" y="34178"/>
                    <a:pt x="11350" y="26009"/>
                    <a:pt x="8297" y="16079"/>
                  </a:cubicBezTo>
                  <a:cubicBezTo>
                    <a:pt x="7222" y="11822"/>
                    <a:pt x="5675" y="7695"/>
                    <a:pt x="3740" y="3740"/>
                  </a:cubicBezTo>
                  <a:cubicBezTo>
                    <a:pt x="2751" y="2279"/>
                    <a:pt x="1462" y="989"/>
                    <a:pt x="0" y="0"/>
                  </a:cubicBezTo>
                  <a:lnTo>
                    <a:pt x="0" y="0"/>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76"/>
            <p:cNvSpPr/>
            <p:nvPr/>
          </p:nvSpPr>
          <p:spPr>
            <a:xfrm>
              <a:off x="4598806" y="2647198"/>
              <a:ext cx="106315" cy="209020"/>
            </a:xfrm>
            <a:custGeom>
              <a:avLst/>
              <a:gdLst/>
              <a:ahLst/>
              <a:cxnLst/>
              <a:rect l="l" t="t" r="r" b="b"/>
              <a:pathLst>
                <a:path w="106315" h="209020" extrusionOk="0">
                  <a:moveTo>
                    <a:pt x="106316" y="153649"/>
                  </a:moveTo>
                  <a:cubicBezTo>
                    <a:pt x="106316" y="153649"/>
                    <a:pt x="50428" y="44495"/>
                    <a:pt x="42518" y="0"/>
                  </a:cubicBezTo>
                  <a:lnTo>
                    <a:pt x="0" y="7180"/>
                  </a:lnTo>
                  <a:lnTo>
                    <a:pt x="26396" y="209021"/>
                  </a:lnTo>
                  <a:lnTo>
                    <a:pt x="106316" y="153649"/>
                  </a:lnTo>
                  <a:lnTo>
                    <a:pt x="106316" y="153649"/>
                  </a:ln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76"/>
            <p:cNvSpPr/>
            <p:nvPr/>
          </p:nvSpPr>
          <p:spPr>
            <a:xfrm>
              <a:off x="4584906" y="2528391"/>
              <a:ext cx="78658" cy="130844"/>
            </a:xfrm>
            <a:custGeom>
              <a:avLst/>
              <a:gdLst/>
              <a:ahLst/>
              <a:cxnLst/>
              <a:rect l="l" t="t" r="r" b="b"/>
              <a:pathLst>
                <a:path w="78658" h="130844" extrusionOk="0">
                  <a:moveTo>
                    <a:pt x="56204" y="119924"/>
                  </a:moveTo>
                  <a:lnTo>
                    <a:pt x="58353" y="107887"/>
                  </a:lnTo>
                  <a:lnTo>
                    <a:pt x="77699" y="56900"/>
                  </a:lnTo>
                  <a:cubicBezTo>
                    <a:pt x="78774" y="54020"/>
                    <a:pt x="78946" y="50881"/>
                    <a:pt x="78215" y="47915"/>
                  </a:cubicBezTo>
                  <a:lnTo>
                    <a:pt x="70519" y="16747"/>
                  </a:lnTo>
                  <a:cubicBezTo>
                    <a:pt x="68800" y="9782"/>
                    <a:pt x="63254" y="4408"/>
                    <a:pt x="56247" y="2904"/>
                  </a:cubicBezTo>
                  <a:cubicBezTo>
                    <a:pt x="45456" y="625"/>
                    <a:pt x="30452" y="-1739"/>
                    <a:pt x="27271" y="1829"/>
                  </a:cubicBezTo>
                  <a:cubicBezTo>
                    <a:pt x="22026" y="7590"/>
                    <a:pt x="23918" y="11373"/>
                    <a:pt x="23918" y="11373"/>
                  </a:cubicBezTo>
                  <a:cubicBezTo>
                    <a:pt x="23918" y="11373"/>
                    <a:pt x="10075" y="14726"/>
                    <a:pt x="10075" y="21906"/>
                  </a:cubicBezTo>
                  <a:cubicBezTo>
                    <a:pt x="10075" y="21906"/>
                    <a:pt x="-888" y="27623"/>
                    <a:pt x="58" y="31922"/>
                  </a:cubicBezTo>
                  <a:cubicBezTo>
                    <a:pt x="1004" y="36222"/>
                    <a:pt x="4830" y="50108"/>
                    <a:pt x="9129" y="49119"/>
                  </a:cubicBezTo>
                  <a:cubicBezTo>
                    <a:pt x="11364" y="48818"/>
                    <a:pt x="13385" y="47657"/>
                    <a:pt x="14675" y="45809"/>
                  </a:cubicBezTo>
                  <a:lnTo>
                    <a:pt x="17254" y="54879"/>
                  </a:lnTo>
                  <a:lnTo>
                    <a:pt x="14675" y="69668"/>
                  </a:lnTo>
                  <a:cubicBezTo>
                    <a:pt x="14675" y="69668"/>
                    <a:pt x="5303" y="101223"/>
                    <a:pt x="7194" y="109822"/>
                  </a:cubicBezTo>
                  <a:cubicBezTo>
                    <a:pt x="9129" y="117001"/>
                    <a:pt x="11622" y="124051"/>
                    <a:pt x="14675" y="130844"/>
                  </a:cubicBezTo>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76"/>
            <p:cNvSpPr/>
            <p:nvPr/>
          </p:nvSpPr>
          <p:spPr>
            <a:xfrm>
              <a:off x="4584340" y="2527297"/>
              <a:ext cx="80177" cy="131938"/>
            </a:xfrm>
            <a:custGeom>
              <a:avLst/>
              <a:gdLst/>
              <a:ahLst/>
              <a:cxnLst/>
              <a:rect l="l" t="t" r="r" b="b"/>
              <a:pathLst>
                <a:path w="80177" h="131938" extrusionOk="0">
                  <a:moveTo>
                    <a:pt x="15240" y="131938"/>
                  </a:moveTo>
                  <a:cubicBezTo>
                    <a:pt x="15240" y="131938"/>
                    <a:pt x="15240" y="131637"/>
                    <a:pt x="14681" y="130950"/>
                  </a:cubicBezTo>
                  <a:lnTo>
                    <a:pt x="13305" y="127940"/>
                  </a:lnTo>
                  <a:cubicBezTo>
                    <a:pt x="11672" y="124028"/>
                    <a:pt x="10253" y="120073"/>
                    <a:pt x="9006" y="116032"/>
                  </a:cubicBezTo>
                  <a:cubicBezTo>
                    <a:pt x="7889" y="113152"/>
                    <a:pt x="7330" y="110056"/>
                    <a:pt x="7330" y="106961"/>
                  </a:cubicBezTo>
                  <a:cubicBezTo>
                    <a:pt x="7502" y="103307"/>
                    <a:pt x="7932" y="99695"/>
                    <a:pt x="8663" y="96127"/>
                  </a:cubicBezTo>
                  <a:cubicBezTo>
                    <a:pt x="10038" y="88475"/>
                    <a:pt x="12145" y="79920"/>
                    <a:pt x="14810" y="70591"/>
                  </a:cubicBezTo>
                  <a:lnTo>
                    <a:pt x="14810" y="70591"/>
                  </a:lnTo>
                  <a:cubicBezTo>
                    <a:pt x="15584" y="65905"/>
                    <a:pt x="16444" y="60918"/>
                    <a:pt x="17347" y="55759"/>
                  </a:cubicBezTo>
                  <a:lnTo>
                    <a:pt x="17347" y="56060"/>
                  </a:lnTo>
                  <a:cubicBezTo>
                    <a:pt x="16530" y="53265"/>
                    <a:pt x="15627" y="50170"/>
                    <a:pt x="14724" y="46989"/>
                  </a:cubicBezTo>
                  <a:lnTo>
                    <a:pt x="16100" y="46989"/>
                  </a:lnTo>
                  <a:cubicBezTo>
                    <a:pt x="15068" y="48537"/>
                    <a:pt x="13564" y="49654"/>
                    <a:pt x="11801" y="50213"/>
                  </a:cubicBezTo>
                  <a:cubicBezTo>
                    <a:pt x="10941" y="50600"/>
                    <a:pt x="9952" y="50772"/>
                    <a:pt x="9006" y="50772"/>
                  </a:cubicBezTo>
                  <a:cubicBezTo>
                    <a:pt x="8018" y="50557"/>
                    <a:pt x="7115" y="49998"/>
                    <a:pt x="6513" y="49181"/>
                  </a:cubicBezTo>
                  <a:cubicBezTo>
                    <a:pt x="4407" y="46344"/>
                    <a:pt x="2816" y="43120"/>
                    <a:pt x="1870" y="39680"/>
                  </a:cubicBezTo>
                  <a:cubicBezTo>
                    <a:pt x="1354" y="38004"/>
                    <a:pt x="838" y="36284"/>
                    <a:pt x="408" y="34565"/>
                  </a:cubicBezTo>
                  <a:lnTo>
                    <a:pt x="65" y="33232"/>
                  </a:lnTo>
                  <a:cubicBezTo>
                    <a:pt x="-22" y="32673"/>
                    <a:pt x="-22" y="32157"/>
                    <a:pt x="65" y="31598"/>
                  </a:cubicBezTo>
                  <a:cubicBezTo>
                    <a:pt x="279" y="30566"/>
                    <a:pt x="752" y="29621"/>
                    <a:pt x="1440" y="28847"/>
                  </a:cubicBezTo>
                  <a:cubicBezTo>
                    <a:pt x="4020" y="26095"/>
                    <a:pt x="7072" y="23774"/>
                    <a:pt x="10468" y="22054"/>
                  </a:cubicBezTo>
                  <a:lnTo>
                    <a:pt x="10038" y="22785"/>
                  </a:lnTo>
                  <a:cubicBezTo>
                    <a:pt x="10468" y="19432"/>
                    <a:pt x="12575" y="16551"/>
                    <a:pt x="15627" y="15133"/>
                  </a:cubicBezTo>
                  <a:cubicBezTo>
                    <a:pt x="18421" y="13499"/>
                    <a:pt x="21388" y="12252"/>
                    <a:pt x="24526" y="11478"/>
                  </a:cubicBezTo>
                  <a:lnTo>
                    <a:pt x="23967" y="12639"/>
                  </a:lnTo>
                  <a:cubicBezTo>
                    <a:pt x="23365" y="10791"/>
                    <a:pt x="23451" y="8770"/>
                    <a:pt x="24268" y="6965"/>
                  </a:cubicBezTo>
                  <a:cubicBezTo>
                    <a:pt x="25042" y="5245"/>
                    <a:pt x="26074" y="3654"/>
                    <a:pt x="27364" y="2279"/>
                  </a:cubicBezTo>
                  <a:cubicBezTo>
                    <a:pt x="29126" y="860"/>
                    <a:pt x="31319" y="86"/>
                    <a:pt x="33597" y="129"/>
                  </a:cubicBezTo>
                  <a:cubicBezTo>
                    <a:pt x="35661" y="-43"/>
                    <a:pt x="37767" y="-43"/>
                    <a:pt x="39831" y="129"/>
                  </a:cubicBezTo>
                  <a:cubicBezTo>
                    <a:pt x="43872" y="473"/>
                    <a:pt x="47870" y="1032"/>
                    <a:pt x="51825" y="1806"/>
                  </a:cubicBezTo>
                  <a:cubicBezTo>
                    <a:pt x="53760" y="2150"/>
                    <a:pt x="55694" y="2536"/>
                    <a:pt x="57629" y="2966"/>
                  </a:cubicBezTo>
                  <a:cubicBezTo>
                    <a:pt x="59607" y="3439"/>
                    <a:pt x="61498" y="4213"/>
                    <a:pt x="63218" y="5288"/>
                  </a:cubicBezTo>
                  <a:cubicBezTo>
                    <a:pt x="66614" y="7308"/>
                    <a:pt x="69322" y="10318"/>
                    <a:pt x="70956" y="13886"/>
                  </a:cubicBezTo>
                  <a:cubicBezTo>
                    <a:pt x="71687" y="15649"/>
                    <a:pt x="72203" y="17497"/>
                    <a:pt x="72590" y="19346"/>
                  </a:cubicBezTo>
                  <a:cubicBezTo>
                    <a:pt x="73063" y="21151"/>
                    <a:pt x="73492" y="22914"/>
                    <a:pt x="73922" y="24677"/>
                  </a:cubicBezTo>
                  <a:cubicBezTo>
                    <a:pt x="74782" y="28159"/>
                    <a:pt x="75599" y="31641"/>
                    <a:pt x="76459" y="34994"/>
                  </a:cubicBezTo>
                  <a:lnTo>
                    <a:pt x="78866" y="44925"/>
                  </a:lnTo>
                  <a:cubicBezTo>
                    <a:pt x="79253" y="46602"/>
                    <a:pt x="79726" y="48107"/>
                    <a:pt x="79984" y="49826"/>
                  </a:cubicBezTo>
                  <a:cubicBezTo>
                    <a:pt x="80242" y="51503"/>
                    <a:pt x="80242" y="53179"/>
                    <a:pt x="79984" y="54856"/>
                  </a:cubicBezTo>
                  <a:cubicBezTo>
                    <a:pt x="79640" y="56447"/>
                    <a:pt x="79167" y="57994"/>
                    <a:pt x="78523" y="59456"/>
                  </a:cubicBezTo>
                  <a:cubicBezTo>
                    <a:pt x="77964" y="60875"/>
                    <a:pt x="77405" y="62293"/>
                    <a:pt x="76889" y="63755"/>
                  </a:cubicBezTo>
                  <a:cubicBezTo>
                    <a:pt x="75814" y="66550"/>
                    <a:pt x="74739" y="69258"/>
                    <a:pt x="73751" y="71923"/>
                  </a:cubicBezTo>
                  <a:lnTo>
                    <a:pt x="67990" y="87185"/>
                  </a:lnTo>
                  <a:cubicBezTo>
                    <a:pt x="64508" y="96170"/>
                    <a:pt x="61584" y="103608"/>
                    <a:pt x="59392" y="109239"/>
                  </a:cubicBezTo>
                  <a:lnTo>
                    <a:pt x="59392" y="109239"/>
                  </a:lnTo>
                  <a:cubicBezTo>
                    <a:pt x="58661" y="112980"/>
                    <a:pt x="58102" y="115989"/>
                    <a:pt x="57672" y="118138"/>
                  </a:cubicBezTo>
                  <a:lnTo>
                    <a:pt x="57199" y="120417"/>
                  </a:lnTo>
                  <a:cubicBezTo>
                    <a:pt x="57199" y="120933"/>
                    <a:pt x="57113" y="121191"/>
                    <a:pt x="56941" y="121191"/>
                  </a:cubicBezTo>
                  <a:lnTo>
                    <a:pt x="56941" y="120374"/>
                  </a:lnTo>
                  <a:cubicBezTo>
                    <a:pt x="56941" y="119772"/>
                    <a:pt x="56941" y="118998"/>
                    <a:pt x="57242" y="118052"/>
                  </a:cubicBezTo>
                  <a:lnTo>
                    <a:pt x="58661" y="109110"/>
                  </a:lnTo>
                  <a:lnTo>
                    <a:pt x="58661" y="109110"/>
                  </a:lnTo>
                  <a:cubicBezTo>
                    <a:pt x="60724" y="103436"/>
                    <a:pt x="63519" y="95955"/>
                    <a:pt x="66829" y="86927"/>
                  </a:cubicBezTo>
                  <a:cubicBezTo>
                    <a:pt x="68549" y="82370"/>
                    <a:pt x="70397" y="77426"/>
                    <a:pt x="72332" y="72181"/>
                  </a:cubicBezTo>
                  <a:lnTo>
                    <a:pt x="75427" y="63970"/>
                  </a:lnTo>
                  <a:cubicBezTo>
                    <a:pt x="75943" y="62551"/>
                    <a:pt x="76459" y="61133"/>
                    <a:pt x="77018" y="59671"/>
                  </a:cubicBezTo>
                  <a:cubicBezTo>
                    <a:pt x="77620" y="58295"/>
                    <a:pt x="78050" y="56834"/>
                    <a:pt x="78393" y="55372"/>
                  </a:cubicBezTo>
                  <a:cubicBezTo>
                    <a:pt x="78651" y="53867"/>
                    <a:pt x="78651" y="52320"/>
                    <a:pt x="78393" y="50815"/>
                  </a:cubicBezTo>
                  <a:cubicBezTo>
                    <a:pt x="78135" y="49310"/>
                    <a:pt x="77663" y="47677"/>
                    <a:pt x="77276" y="46043"/>
                  </a:cubicBezTo>
                  <a:cubicBezTo>
                    <a:pt x="76459" y="42819"/>
                    <a:pt x="75642" y="39508"/>
                    <a:pt x="74782" y="36155"/>
                  </a:cubicBezTo>
                  <a:cubicBezTo>
                    <a:pt x="73922" y="32802"/>
                    <a:pt x="73106" y="29320"/>
                    <a:pt x="72203" y="25794"/>
                  </a:cubicBezTo>
                  <a:cubicBezTo>
                    <a:pt x="71773" y="24032"/>
                    <a:pt x="71343" y="22269"/>
                    <a:pt x="70870" y="20507"/>
                  </a:cubicBezTo>
                  <a:cubicBezTo>
                    <a:pt x="70526" y="18701"/>
                    <a:pt x="70010" y="16981"/>
                    <a:pt x="69279" y="15305"/>
                  </a:cubicBezTo>
                  <a:cubicBezTo>
                    <a:pt x="67818" y="11951"/>
                    <a:pt x="65324" y="9157"/>
                    <a:pt x="62186" y="7265"/>
                  </a:cubicBezTo>
                  <a:cubicBezTo>
                    <a:pt x="58790" y="5503"/>
                    <a:pt x="55093" y="4385"/>
                    <a:pt x="51309" y="3998"/>
                  </a:cubicBezTo>
                  <a:cubicBezTo>
                    <a:pt x="47397" y="3267"/>
                    <a:pt x="43442" y="2708"/>
                    <a:pt x="39487" y="2364"/>
                  </a:cubicBezTo>
                  <a:cubicBezTo>
                    <a:pt x="37509" y="2236"/>
                    <a:pt x="35489" y="2236"/>
                    <a:pt x="33511" y="2364"/>
                  </a:cubicBezTo>
                  <a:cubicBezTo>
                    <a:pt x="31663" y="2364"/>
                    <a:pt x="29857" y="2923"/>
                    <a:pt x="28352" y="3998"/>
                  </a:cubicBezTo>
                  <a:cubicBezTo>
                    <a:pt x="27192" y="5245"/>
                    <a:pt x="26246" y="6707"/>
                    <a:pt x="25601" y="8297"/>
                  </a:cubicBezTo>
                  <a:cubicBezTo>
                    <a:pt x="24956" y="9630"/>
                    <a:pt x="24827" y="11178"/>
                    <a:pt x="25257" y="12596"/>
                  </a:cubicBezTo>
                  <a:lnTo>
                    <a:pt x="25601" y="13499"/>
                  </a:lnTo>
                  <a:lnTo>
                    <a:pt x="24698" y="13757"/>
                  </a:lnTo>
                  <a:cubicBezTo>
                    <a:pt x="21689" y="14488"/>
                    <a:pt x="18808" y="15649"/>
                    <a:pt x="16100" y="17196"/>
                  </a:cubicBezTo>
                  <a:cubicBezTo>
                    <a:pt x="13564" y="18357"/>
                    <a:pt x="11758" y="20722"/>
                    <a:pt x="11328" y="23473"/>
                  </a:cubicBezTo>
                  <a:lnTo>
                    <a:pt x="11328" y="23946"/>
                  </a:lnTo>
                  <a:lnTo>
                    <a:pt x="10898" y="24204"/>
                  </a:lnTo>
                  <a:cubicBezTo>
                    <a:pt x="7674" y="25794"/>
                    <a:pt x="4750" y="27901"/>
                    <a:pt x="2300" y="30523"/>
                  </a:cubicBezTo>
                  <a:cubicBezTo>
                    <a:pt x="1784" y="31125"/>
                    <a:pt x="1440" y="31813"/>
                    <a:pt x="1225" y="32544"/>
                  </a:cubicBezTo>
                  <a:cubicBezTo>
                    <a:pt x="1225" y="33318"/>
                    <a:pt x="1311" y="34135"/>
                    <a:pt x="1569" y="34865"/>
                  </a:cubicBezTo>
                  <a:cubicBezTo>
                    <a:pt x="1999" y="36585"/>
                    <a:pt x="2472" y="38262"/>
                    <a:pt x="3031" y="39895"/>
                  </a:cubicBezTo>
                  <a:cubicBezTo>
                    <a:pt x="3934" y="43120"/>
                    <a:pt x="5352" y="46172"/>
                    <a:pt x="7330" y="48880"/>
                  </a:cubicBezTo>
                  <a:cubicBezTo>
                    <a:pt x="7760" y="49396"/>
                    <a:pt x="8319" y="49783"/>
                    <a:pt x="8964" y="49955"/>
                  </a:cubicBezTo>
                  <a:cubicBezTo>
                    <a:pt x="9651" y="49955"/>
                    <a:pt x="10339" y="49783"/>
                    <a:pt x="10984" y="49525"/>
                  </a:cubicBezTo>
                  <a:cubicBezTo>
                    <a:pt x="12360" y="49052"/>
                    <a:pt x="13564" y="48193"/>
                    <a:pt x="14423" y="47032"/>
                  </a:cubicBezTo>
                  <a:lnTo>
                    <a:pt x="15369" y="45570"/>
                  </a:lnTo>
                  <a:lnTo>
                    <a:pt x="15799" y="47161"/>
                  </a:lnTo>
                  <a:lnTo>
                    <a:pt x="18379" y="56232"/>
                  </a:lnTo>
                  <a:lnTo>
                    <a:pt x="18379" y="56576"/>
                  </a:lnTo>
                  <a:cubicBezTo>
                    <a:pt x="17476" y="61735"/>
                    <a:pt x="16573" y="66678"/>
                    <a:pt x="15756" y="71365"/>
                  </a:cubicBezTo>
                  <a:lnTo>
                    <a:pt x="15756" y="71365"/>
                  </a:lnTo>
                  <a:cubicBezTo>
                    <a:pt x="13048" y="80608"/>
                    <a:pt x="10855" y="89120"/>
                    <a:pt x="9393" y="96729"/>
                  </a:cubicBezTo>
                  <a:cubicBezTo>
                    <a:pt x="8663" y="100211"/>
                    <a:pt x="8147" y="103779"/>
                    <a:pt x="7932" y="107348"/>
                  </a:cubicBezTo>
                  <a:cubicBezTo>
                    <a:pt x="7889" y="110357"/>
                    <a:pt x="8362" y="113366"/>
                    <a:pt x="9393" y="116204"/>
                  </a:cubicBezTo>
                  <a:cubicBezTo>
                    <a:pt x="10984" y="121449"/>
                    <a:pt x="12575" y="125447"/>
                    <a:pt x="13693" y="128155"/>
                  </a:cubicBezTo>
                  <a:lnTo>
                    <a:pt x="14896" y="131251"/>
                  </a:lnTo>
                  <a:lnTo>
                    <a:pt x="15240" y="131938"/>
                  </a:lnTo>
                  <a:lnTo>
                    <a:pt x="15240" y="131938"/>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76"/>
            <p:cNvSpPr/>
            <p:nvPr/>
          </p:nvSpPr>
          <p:spPr>
            <a:xfrm>
              <a:off x="4594421" y="2548357"/>
              <a:ext cx="25407" cy="23606"/>
            </a:xfrm>
            <a:custGeom>
              <a:avLst/>
              <a:gdLst/>
              <a:ahLst/>
              <a:cxnLst/>
              <a:rect l="l" t="t" r="r" b="b"/>
              <a:pathLst>
                <a:path w="25407" h="23606" extrusionOk="0">
                  <a:moveTo>
                    <a:pt x="0" y="1940"/>
                  </a:moveTo>
                  <a:cubicBezTo>
                    <a:pt x="1677" y="994"/>
                    <a:pt x="3525" y="392"/>
                    <a:pt x="5460" y="220"/>
                  </a:cubicBezTo>
                  <a:cubicBezTo>
                    <a:pt x="7566" y="-167"/>
                    <a:pt x="9759" y="-38"/>
                    <a:pt x="11822" y="564"/>
                  </a:cubicBezTo>
                  <a:cubicBezTo>
                    <a:pt x="14359" y="1553"/>
                    <a:pt x="16466" y="3401"/>
                    <a:pt x="17712" y="5809"/>
                  </a:cubicBezTo>
                  <a:cubicBezTo>
                    <a:pt x="20851" y="11484"/>
                    <a:pt x="23430" y="17416"/>
                    <a:pt x="25408" y="23607"/>
                  </a:cubicBezTo>
                  <a:cubicBezTo>
                    <a:pt x="21968" y="18190"/>
                    <a:pt x="18916" y="12515"/>
                    <a:pt x="16294" y="6669"/>
                  </a:cubicBezTo>
                  <a:cubicBezTo>
                    <a:pt x="15262" y="4562"/>
                    <a:pt x="13456" y="2928"/>
                    <a:pt x="11307" y="2026"/>
                  </a:cubicBezTo>
                  <a:cubicBezTo>
                    <a:pt x="9458" y="1381"/>
                    <a:pt x="7523" y="1166"/>
                    <a:pt x="5589" y="1381"/>
                  </a:cubicBezTo>
                  <a:cubicBezTo>
                    <a:pt x="3740" y="1725"/>
                    <a:pt x="1892" y="1897"/>
                    <a:pt x="0" y="1940"/>
                  </a:cubicBezTo>
                  <a:lnTo>
                    <a:pt x="0" y="1940"/>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76"/>
            <p:cNvSpPr/>
            <p:nvPr/>
          </p:nvSpPr>
          <p:spPr>
            <a:xfrm>
              <a:off x="4596120" y="2563581"/>
              <a:ext cx="4591" cy="12866"/>
            </a:xfrm>
            <a:custGeom>
              <a:avLst/>
              <a:gdLst/>
              <a:ahLst/>
              <a:cxnLst/>
              <a:rect l="l" t="t" r="r" b="b"/>
              <a:pathLst>
                <a:path w="4591" h="12866" extrusionOk="0">
                  <a:moveTo>
                    <a:pt x="322" y="0"/>
                  </a:moveTo>
                  <a:cubicBezTo>
                    <a:pt x="1483" y="1978"/>
                    <a:pt x="2299" y="4084"/>
                    <a:pt x="2729" y="6320"/>
                  </a:cubicBezTo>
                  <a:cubicBezTo>
                    <a:pt x="3890" y="9802"/>
                    <a:pt x="4922" y="12639"/>
                    <a:pt x="4492" y="12854"/>
                  </a:cubicBezTo>
                  <a:cubicBezTo>
                    <a:pt x="4062" y="13069"/>
                    <a:pt x="2342" y="10447"/>
                    <a:pt x="1182" y="6836"/>
                  </a:cubicBezTo>
                  <a:cubicBezTo>
                    <a:pt x="21" y="3224"/>
                    <a:pt x="-323" y="43"/>
                    <a:pt x="322" y="0"/>
                  </a:cubicBezTo>
                  <a:lnTo>
                    <a:pt x="322" y="0"/>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76"/>
            <p:cNvSpPr/>
            <p:nvPr/>
          </p:nvSpPr>
          <p:spPr>
            <a:xfrm>
              <a:off x="4590822" y="2564914"/>
              <a:ext cx="6653" cy="4273"/>
            </a:xfrm>
            <a:custGeom>
              <a:avLst/>
              <a:gdLst/>
              <a:ahLst/>
              <a:cxnLst/>
              <a:rect l="l" t="t" r="r" b="b"/>
              <a:pathLst>
                <a:path w="6653" h="4273" extrusionOk="0">
                  <a:moveTo>
                    <a:pt x="160" y="0"/>
                  </a:moveTo>
                  <a:cubicBezTo>
                    <a:pt x="590" y="0"/>
                    <a:pt x="1535" y="1161"/>
                    <a:pt x="3255" y="2107"/>
                  </a:cubicBezTo>
                  <a:cubicBezTo>
                    <a:pt x="4975" y="3052"/>
                    <a:pt x="6565" y="3181"/>
                    <a:pt x="6651" y="3654"/>
                  </a:cubicBezTo>
                  <a:cubicBezTo>
                    <a:pt x="6737" y="4127"/>
                    <a:pt x="4631" y="4772"/>
                    <a:pt x="2352" y="3654"/>
                  </a:cubicBezTo>
                  <a:cubicBezTo>
                    <a:pt x="74" y="2536"/>
                    <a:pt x="-270" y="86"/>
                    <a:pt x="160" y="0"/>
                  </a:cubicBezTo>
                  <a:lnTo>
                    <a:pt x="160" y="0"/>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76"/>
            <p:cNvSpPr/>
            <p:nvPr/>
          </p:nvSpPr>
          <p:spPr>
            <a:xfrm>
              <a:off x="4609554" y="2538485"/>
              <a:ext cx="29047" cy="33865"/>
            </a:xfrm>
            <a:custGeom>
              <a:avLst/>
              <a:gdLst/>
              <a:ahLst/>
              <a:cxnLst/>
              <a:rect l="l" t="t" r="r" b="b"/>
              <a:pathLst>
                <a:path w="29047" h="33865" extrusionOk="0">
                  <a:moveTo>
                    <a:pt x="28890" y="33866"/>
                  </a:moveTo>
                  <a:cubicBezTo>
                    <a:pt x="27385" y="25354"/>
                    <a:pt x="24978" y="17014"/>
                    <a:pt x="21624" y="9060"/>
                  </a:cubicBezTo>
                  <a:cubicBezTo>
                    <a:pt x="20679" y="5965"/>
                    <a:pt x="18486" y="3429"/>
                    <a:pt x="15563" y="2096"/>
                  </a:cubicBezTo>
                  <a:cubicBezTo>
                    <a:pt x="12983" y="1365"/>
                    <a:pt x="10275" y="1279"/>
                    <a:pt x="7652" y="1795"/>
                  </a:cubicBezTo>
                  <a:cubicBezTo>
                    <a:pt x="5159" y="2397"/>
                    <a:pt x="2494" y="2397"/>
                    <a:pt x="0" y="1795"/>
                  </a:cubicBezTo>
                  <a:cubicBezTo>
                    <a:pt x="0" y="1795"/>
                    <a:pt x="2880" y="1795"/>
                    <a:pt x="7480" y="548"/>
                  </a:cubicBezTo>
                  <a:cubicBezTo>
                    <a:pt x="10318" y="-183"/>
                    <a:pt x="13241" y="-183"/>
                    <a:pt x="16078" y="548"/>
                  </a:cubicBezTo>
                  <a:cubicBezTo>
                    <a:pt x="17798" y="1107"/>
                    <a:pt x="19260" y="2139"/>
                    <a:pt x="20378" y="3557"/>
                  </a:cubicBezTo>
                  <a:cubicBezTo>
                    <a:pt x="21495" y="4976"/>
                    <a:pt x="22441" y="6567"/>
                    <a:pt x="23129" y="8243"/>
                  </a:cubicBezTo>
                  <a:cubicBezTo>
                    <a:pt x="25751" y="13918"/>
                    <a:pt x="27557" y="19894"/>
                    <a:pt x="28503" y="26042"/>
                  </a:cubicBezTo>
                  <a:cubicBezTo>
                    <a:pt x="29062" y="28621"/>
                    <a:pt x="29191" y="31243"/>
                    <a:pt x="28890" y="33866"/>
                  </a:cubicBezTo>
                  <a:lnTo>
                    <a:pt x="28890" y="33866"/>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76"/>
            <p:cNvSpPr/>
            <p:nvPr/>
          </p:nvSpPr>
          <p:spPr>
            <a:xfrm>
              <a:off x="4639132" y="2584346"/>
              <a:ext cx="9338" cy="13969"/>
            </a:xfrm>
            <a:custGeom>
              <a:avLst/>
              <a:gdLst/>
              <a:ahLst/>
              <a:cxnLst/>
              <a:rect l="l" t="t" r="r" b="b"/>
              <a:pathLst>
                <a:path w="9338" h="13969" extrusionOk="0">
                  <a:moveTo>
                    <a:pt x="0" y="13886"/>
                  </a:moveTo>
                  <a:cubicBezTo>
                    <a:pt x="0" y="13456"/>
                    <a:pt x="3396" y="11779"/>
                    <a:pt x="5847" y="7824"/>
                  </a:cubicBezTo>
                  <a:cubicBezTo>
                    <a:pt x="7137" y="5331"/>
                    <a:pt x="8168" y="2708"/>
                    <a:pt x="8899" y="0"/>
                  </a:cubicBezTo>
                  <a:cubicBezTo>
                    <a:pt x="8899" y="0"/>
                    <a:pt x="9415" y="989"/>
                    <a:pt x="9329" y="2665"/>
                  </a:cubicBezTo>
                  <a:cubicBezTo>
                    <a:pt x="9157" y="4858"/>
                    <a:pt x="8426" y="6922"/>
                    <a:pt x="7265" y="8770"/>
                  </a:cubicBezTo>
                  <a:cubicBezTo>
                    <a:pt x="6105" y="10576"/>
                    <a:pt x="4514" y="12037"/>
                    <a:pt x="2622" y="13069"/>
                  </a:cubicBezTo>
                  <a:cubicBezTo>
                    <a:pt x="1118" y="13929"/>
                    <a:pt x="301" y="14101"/>
                    <a:pt x="0" y="13886"/>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76"/>
            <p:cNvSpPr/>
            <p:nvPr/>
          </p:nvSpPr>
          <p:spPr>
            <a:xfrm>
              <a:off x="4616475" y="2587397"/>
              <a:ext cx="9581" cy="10225"/>
            </a:xfrm>
            <a:custGeom>
              <a:avLst/>
              <a:gdLst/>
              <a:ahLst/>
              <a:cxnLst/>
              <a:rect l="l" t="t" r="r" b="b"/>
              <a:pathLst>
                <a:path w="9581" h="10225" extrusionOk="0">
                  <a:moveTo>
                    <a:pt x="0" y="9888"/>
                  </a:moveTo>
                  <a:cubicBezTo>
                    <a:pt x="0" y="9415"/>
                    <a:pt x="3182" y="8857"/>
                    <a:pt x="5718" y="6019"/>
                  </a:cubicBezTo>
                  <a:cubicBezTo>
                    <a:pt x="8254" y="3182"/>
                    <a:pt x="8770" y="-42"/>
                    <a:pt x="9243" y="0"/>
                  </a:cubicBezTo>
                  <a:cubicBezTo>
                    <a:pt x="9716" y="43"/>
                    <a:pt x="9673" y="860"/>
                    <a:pt x="9243" y="2279"/>
                  </a:cubicBezTo>
                  <a:cubicBezTo>
                    <a:pt x="8512" y="5976"/>
                    <a:pt x="5761" y="8943"/>
                    <a:pt x="2107" y="9931"/>
                  </a:cubicBezTo>
                  <a:cubicBezTo>
                    <a:pt x="860" y="10404"/>
                    <a:pt x="0" y="10232"/>
                    <a:pt x="0" y="9931"/>
                  </a:cubicBezTo>
                  <a:lnTo>
                    <a:pt x="0" y="9931"/>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76"/>
            <p:cNvSpPr/>
            <p:nvPr/>
          </p:nvSpPr>
          <p:spPr>
            <a:xfrm>
              <a:off x="4623655" y="2797751"/>
              <a:ext cx="126080" cy="149193"/>
            </a:xfrm>
            <a:custGeom>
              <a:avLst/>
              <a:gdLst/>
              <a:ahLst/>
              <a:cxnLst/>
              <a:rect l="l" t="t" r="r" b="b"/>
              <a:pathLst>
                <a:path w="126080" h="149193" extrusionOk="0">
                  <a:moveTo>
                    <a:pt x="88862" y="145480"/>
                  </a:moveTo>
                  <a:lnTo>
                    <a:pt x="88174" y="145738"/>
                  </a:lnTo>
                  <a:lnTo>
                    <a:pt x="86110" y="146383"/>
                  </a:lnTo>
                  <a:cubicBezTo>
                    <a:pt x="83402" y="147157"/>
                    <a:pt x="80651" y="147802"/>
                    <a:pt x="77856" y="148275"/>
                  </a:cubicBezTo>
                  <a:cubicBezTo>
                    <a:pt x="67452" y="150080"/>
                    <a:pt x="56791" y="149221"/>
                    <a:pt x="46817" y="145738"/>
                  </a:cubicBezTo>
                  <a:cubicBezTo>
                    <a:pt x="31942" y="139935"/>
                    <a:pt x="19432" y="129359"/>
                    <a:pt x="11264" y="115645"/>
                  </a:cubicBezTo>
                  <a:cubicBezTo>
                    <a:pt x="8727" y="111733"/>
                    <a:pt x="6750" y="107520"/>
                    <a:pt x="5374" y="103092"/>
                  </a:cubicBezTo>
                  <a:cubicBezTo>
                    <a:pt x="4041" y="98449"/>
                    <a:pt x="2966" y="93763"/>
                    <a:pt x="2235" y="88991"/>
                  </a:cubicBezTo>
                  <a:cubicBezTo>
                    <a:pt x="774" y="78931"/>
                    <a:pt x="43" y="68742"/>
                    <a:pt x="0" y="58553"/>
                  </a:cubicBezTo>
                  <a:lnTo>
                    <a:pt x="0" y="58123"/>
                  </a:lnTo>
                  <a:lnTo>
                    <a:pt x="387" y="57865"/>
                  </a:lnTo>
                  <a:lnTo>
                    <a:pt x="20077" y="44538"/>
                  </a:lnTo>
                  <a:lnTo>
                    <a:pt x="84950" y="301"/>
                  </a:lnTo>
                  <a:lnTo>
                    <a:pt x="85465" y="0"/>
                  </a:lnTo>
                  <a:lnTo>
                    <a:pt x="85895" y="387"/>
                  </a:lnTo>
                  <a:cubicBezTo>
                    <a:pt x="95310" y="9028"/>
                    <a:pt x="103822" y="18615"/>
                    <a:pt x="111303" y="29019"/>
                  </a:cubicBezTo>
                  <a:cubicBezTo>
                    <a:pt x="114355" y="33447"/>
                    <a:pt x="116977" y="38133"/>
                    <a:pt x="119213" y="42991"/>
                  </a:cubicBezTo>
                  <a:cubicBezTo>
                    <a:pt x="121019" y="47161"/>
                    <a:pt x="122480" y="51460"/>
                    <a:pt x="123512" y="55888"/>
                  </a:cubicBezTo>
                  <a:cubicBezTo>
                    <a:pt x="125060" y="62121"/>
                    <a:pt x="125877" y="68484"/>
                    <a:pt x="126049" y="74890"/>
                  </a:cubicBezTo>
                  <a:lnTo>
                    <a:pt x="126049" y="79963"/>
                  </a:lnTo>
                  <a:cubicBezTo>
                    <a:pt x="126091" y="80521"/>
                    <a:pt x="126091" y="81123"/>
                    <a:pt x="126049" y="81682"/>
                  </a:cubicBezTo>
                  <a:cubicBezTo>
                    <a:pt x="126006" y="81123"/>
                    <a:pt x="126006" y="80521"/>
                    <a:pt x="126049" y="79963"/>
                  </a:cubicBezTo>
                  <a:lnTo>
                    <a:pt x="126049" y="74890"/>
                  </a:lnTo>
                  <a:cubicBezTo>
                    <a:pt x="125662" y="68527"/>
                    <a:pt x="124716" y="62250"/>
                    <a:pt x="123125" y="56103"/>
                  </a:cubicBezTo>
                  <a:cubicBezTo>
                    <a:pt x="121965" y="51675"/>
                    <a:pt x="120417" y="47376"/>
                    <a:pt x="118525" y="43206"/>
                  </a:cubicBezTo>
                  <a:cubicBezTo>
                    <a:pt x="116204" y="38391"/>
                    <a:pt x="113495" y="33834"/>
                    <a:pt x="110357" y="29492"/>
                  </a:cubicBezTo>
                  <a:cubicBezTo>
                    <a:pt x="102877" y="19217"/>
                    <a:pt x="94322" y="9759"/>
                    <a:pt x="84907" y="1247"/>
                  </a:cubicBezTo>
                  <a:lnTo>
                    <a:pt x="85852" y="1247"/>
                  </a:lnTo>
                  <a:lnTo>
                    <a:pt x="21065" y="45656"/>
                  </a:lnTo>
                  <a:lnTo>
                    <a:pt x="1075" y="59284"/>
                  </a:lnTo>
                  <a:lnTo>
                    <a:pt x="1462" y="58596"/>
                  </a:lnTo>
                  <a:cubicBezTo>
                    <a:pt x="1462" y="68656"/>
                    <a:pt x="2193" y="78716"/>
                    <a:pt x="3611" y="88690"/>
                  </a:cubicBezTo>
                  <a:cubicBezTo>
                    <a:pt x="4342" y="93376"/>
                    <a:pt x="5374" y="98019"/>
                    <a:pt x="6620" y="102619"/>
                  </a:cubicBezTo>
                  <a:cubicBezTo>
                    <a:pt x="7953" y="106918"/>
                    <a:pt x="9888" y="111045"/>
                    <a:pt x="12295" y="114828"/>
                  </a:cubicBezTo>
                  <a:cubicBezTo>
                    <a:pt x="20291" y="128284"/>
                    <a:pt x="32501" y="138731"/>
                    <a:pt x="47032" y="144578"/>
                  </a:cubicBezTo>
                  <a:cubicBezTo>
                    <a:pt x="56834" y="148103"/>
                    <a:pt x="67323" y="149135"/>
                    <a:pt x="77598" y="147544"/>
                  </a:cubicBezTo>
                  <a:cubicBezTo>
                    <a:pt x="81209" y="147071"/>
                    <a:pt x="83961" y="146383"/>
                    <a:pt x="85852" y="145996"/>
                  </a:cubicBezTo>
                  <a:lnTo>
                    <a:pt x="87959" y="145480"/>
                  </a:lnTo>
                  <a:lnTo>
                    <a:pt x="88862" y="145480"/>
                  </a:lnTo>
                  <a:lnTo>
                    <a:pt x="88862" y="14548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76"/>
            <p:cNvSpPr/>
            <p:nvPr/>
          </p:nvSpPr>
          <p:spPr>
            <a:xfrm>
              <a:off x="4645795" y="2905826"/>
              <a:ext cx="137886" cy="83647"/>
            </a:xfrm>
            <a:custGeom>
              <a:avLst/>
              <a:gdLst/>
              <a:ahLst/>
              <a:cxnLst/>
              <a:rect l="l" t="t" r="r" b="b"/>
              <a:pathLst>
                <a:path w="137886" h="83647" extrusionOk="0">
                  <a:moveTo>
                    <a:pt x="102705" y="219"/>
                  </a:moveTo>
                  <a:cubicBezTo>
                    <a:pt x="102705" y="219"/>
                    <a:pt x="124501" y="-1200"/>
                    <a:pt x="131079" y="3185"/>
                  </a:cubicBezTo>
                  <a:cubicBezTo>
                    <a:pt x="137656" y="7570"/>
                    <a:pt x="137054" y="19221"/>
                    <a:pt x="137054" y="19221"/>
                  </a:cubicBezTo>
                  <a:lnTo>
                    <a:pt x="137054" y="24294"/>
                  </a:lnTo>
                  <a:cubicBezTo>
                    <a:pt x="138344" y="28765"/>
                    <a:pt x="138129" y="33537"/>
                    <a:pt x="136452" y="37879"/>
                  </a:cubicBezTo>
                  <a:cubicBezTo>
                    <a:pt x="133357" y="45230"/>
                    <a:pt x="121062" y="41619"/>
                    <a:pt x="121062" y="41619"/>
                  </a:cubicBezTo>
                  <a:cubicBezTo>
                    <a:pt x="121062" y="41619"/>
                    <a:pt x="130133" y="43682"/>
                    <a:pt x="129402" y="51679"/>
                  </a:cubicBezTo>
                  <a:cubicBezTo>
                    <a:pt x="129058" y="56279"/>
                    <a:pt x="125619" y="60019"/>
                    <a:pt x="121062" y="60707"/>
                  </a:cubicBezTo>
                  <a:cubicBezTo>
                    <a:pt x="122094" y="63157"/>
                    <a:pt x="122395" y="65866"/>
                    <a:pt x="121836" y="68445"/>
                  </a:cubicBezTo>
                  <a:cubicBezTo>
                    <a:pt x="120245" y="72443"/>
                    <a:pt x="116419" y="75109"/>
                    <a:pt x="112120" y="75281"/>
                  </a:cubicBezTo>
                  <a:lnTo>
                    <a:pt x="99008" y="76914"/>
                  </a:lnTo>
                  <a:cubicBezTo>
                    <a:pt x="99008" y="76914"/>
                    <a:pt x="48752" y="85512"/>
                    <a:pt x="37832" y="83277"/>
                  </a:cubicBezTo>
                  <a:cubicBezTo>
                    <a:pt x="26912" y="81041"/>
                    <a:pt x="5632" y="73819"/>
                    <a:pt x="5632" y="73819"/>
                  </a:cubicBezTo>
                  <a:lnTo>
                    <a:pt x="0" y="14105"/>
                  </a:lnTo>
                  <a:lnTo>
                    <a:pt x="102705" y="219"/>
                  </a:lnTo>
                  <a:lnTo>
                    <a:pt x="102705" y="219"/>
                  </a:ln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76"/>
            <p:cNvSpPr/>
            <p:nvPr/>
          </p:nvSpPr>
          <p:spPr>
            <a:xfrm>
              <a:off x="4478776" y="2910043"/>
              <a:ext cx="175376" cy="83917"/>
            </a:xfrm>
            <a:custGeom>
              <a:avLst/>
              <a:gdLst/>
              <a:ahLst/>
              <a:cxnLst/>
              <a:rect l="l" t="t" r="r" b="b"/>
              <a:pathLst>
                <a:path w="175376" h="83917" extrusionOk="0">
                  <a:moveTo>
                    <a:pt x="167019" y="9845"/>
                  </a:moveTo>
                  <a:cubicBezTo>
                    <a:pt x="167019" y="9845"/>
                    <a:pt x="70548" y="17798"/>
                    <a:pt x="28331" y="0"/>
                  </a:cubicBezTo>
                  <a:lnTo>
                    <a:pt x="0" y="83918"/>
                  </a:lnTo>
                  <a:cubicBezTo>
                    <a:pt x="0" y="83918"/>
                    <a:pt x="164138" y="75320"/>
                    <a:pt x="172650" y="69559"/>
                  </a:cubicBezTo>
                  <a:cubicBezTo>
                    <a:pt x="181163" y="63798"/>
                    <a:pt x="167019" y="9845"/>
                    <a:pt x="167019" y="9845"/>
                  </a:cubicBezTo>
                  <a:lnTo>
                    <a:pt x="167019" y="9845"/>
                  </a:ln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76"/>
            <p:cNvSpPr/>
            <p:nvPr/>
          </p:nvSpPr>
          <p:spPr>
            <a:xfrm>
              <a:off x="4746651" y="2960020"/>
              <a:ext cx="20205" cy="6511"/>
            </a:xfrm>
            <a:custGeom>
              <a:avLst/>
              <a:gdLst/>
              <a:ahLst/>
              <a:cxnLst/>
              <a:rect l="l" t="t" r="r" b="b"/>
              <a:pathLst>
                <a:path w="20205" h="6511" extrusionOk="0">
                  <a:moveTo>
                    <a:pt x="0" y="21"/>
                  </a:moveTo>
                  <a:cubicBezTo>
                    <a:pt x="3611" y="-108"/>
                    <a:pt x="7179" y="365"/>
                    <a:pt x="10619" y="1482"/>
                  </a:cubicBezTo>
                  <a:cubicBezTo>
                    <a:pt x="14230" y="2127"/>
                    <a:pt x="17583" y="3847"/>
                    <a:pt x="20206" y="6469"/>
                  </a:cubicBezTo>
                  <a:cubicBezTo>
                    <a:pt x="19948" y="6856"/>
                    <a:pt x="15907" y="4492"/>
                    <a:pt x="10189" y="3073"/>
                  </a:cubicBezTo>
                  <a:cubicBezTo>
                    <a:pt x="6664" y="2471"/>
                    <a:pt x="3267" y="1482"/>
                    <a:pt x="0" y="21"/>
                  </a:cubicBezTo>
                  <a:lnTo>
                    <a:pt x="0" y="21"/>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76"/>
            <p:cNvSpPr/>
            <p:nvPr/>
          </p:nvSpPr>
          <p:spPr>
            <a:xfrm>
              <a:off x="4746135" y="2941845"/>
              <a:ext cx="20747" cy="5485"/>
            </a:xfrm>
            <a:custGeom>
              <a:avLst/>
              <a:gdLst/>
              <a:ahLst/>
              <a:cxnLst/>
              <a:rect l="l" t="t" r="r" b="b"/>
              <a:pathLst>
                <a:path w="20747" h="5485" extrusionOk="0">
                  <a:moveTo>
                    <a:pt x="0" y="871"/>
                  </a:moveTo>
                  <a:cubicBezTo>
                    <a:pt x="0" y="871"/>
                    <a:pt x="1204" y="441"/>
                    <a:pt x="3181" y="226"/>
                  </a:cubicBezTo>
                  <a:cubicBezTo>
                    <a:pt x="5804" y="-75"/>
                    <a:pt x="8426" y="-75"/>
                    <a:pt x="11049" y="226"/>
                  </a:cubicBezTo>
                  <a:cubicBezTo>
                    <a:pt x="13714" y="527"/>
                    <a:pt x="16293" y="1472"/>
                    <a:pt x="18529" y="2977"/>
                  </a:cubicBezTo>
                  <a:cubicBezTo>
                    <a:pt x="20206" y="4224"/>
                    <a:pt x="20893" y="5342"/>
                    <a:pt x="20722" y="5470"/>
                  </a:cubicBezTo>
                  <a:cubicBezTo>
                    <a:pt x="20549" y="5599"/>
                    <a:pt x="19604" y="4869"/>
                    <a:pt x="17927" y="3966"/>
                  </a:cubicBezTo>
                  <a:cubicBezTo>
                    <a:pt x="15691" y="2848"/>
                    <a:pt x="13284" y="2160"/>
                    <a:pt x="10834" y="1859"/>
                  </a:cubicBezTo>
                  <a:cubicBezTo>
                    <a:pt x="7910" y="1429"/>
                    <a:pt x="5202" y="1386"/>
                    <a:pt x="3224" y="1257"/>
                  </a:cubicBezTo>
                  <a:cubicBezTo>
                    <a:pt x="1247" y="1129"/>
                    <a:pt x="0" y="1085"/>
                    <a:pt x="0" y="871"/>
                  </a:cubicBezTo>
                  <a:lnTo>
                    <a:pt x="0" y="871"/>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76"/>
            <p:cNvSpPr/>
            <p:nvPr/>
          </p:nvSpPr>
          <p:spPr>
            <a:xfrm>
              <a:off x="4742610" y="2919609"/>
              <a:ext cx="39981" cy="10489"/>
            </a:xfrm>
            <a:custGeom>
              <a:avLst/>
              <a:gdLst/>
              <a:ahLst/>
              <a:cxnLst/>
              <a:rect l="l" t="t" r="r" b="b"/>
              <a:pathLst>
                <a:path w="39981" h="10489" extrusionOk="0">
                  <a:moveTo>
                    <a:pt x="0" y="3245"/>
                  </a:moveTo>
                  <a:cubicBezTo>
                    <a:pt x="0" y="3245"/>
                    <a:pt x="0" y="2600"/>
                    <a:pt x="989" y="1826"/>
                  </a:cubicBezTo>
                  <a:cubicBezTo>
                    <a:pt x="2193" y="795"/>
                    <a:pt x="3697" y="150"/>
                    <a:pt x="5288" y="64"/>
                  </a:cubicBezTo>
                  <a:cubicBezTo>
                    <a:pt x="7609" y="-108"/>
                    <a:pt x="9931" y="64"/>
                    <a:pt x="12166" y="623"/>
                  </a:cubicBezTo>
                  <a:cubicBezTo>
                    <a:pt x="14703" y="1053"/>
                    <a:pt x="17454" y="1569"/>
                    <a:pt x="20335" y="2213"/>
                  </a:cubicBezTo>
                  <a:cubicBezTo>
                    <a:pt x="25322" y="3202"/>
                    <a:pt x="30180" y="4750"/>
                    <a:pt x="34822" y="6856"/>
                  </a:cubicBezTo>
                  <a:cubicBezTo>
                    <a:pt x="36843" y="7587"/>
                    <a:pt x="38606" y="8834"/>
                    <a:pt x="39981" y="10468"/>
                  </a:cubicBezTo>
                  <a:cubicBezTo>
                    <a:pt x="39981" y="10683"/>
                    <a:pt x="37918" y="9307"/>
                    <a:pt x="34350" y="7888"/>
                  </a:cubicBezTo>
                  <a:cubicBezTo>
                    <a:pt x="29664" y="6169"/>
                    <a:pt x="24892" y="4793"/>
                    <a:pt x="19991" y="3804"/>
                  </a:cubicBezTo>
                  <a:lnTo>
                    <a:pt x="11909" y="2084"/>
                  </a:lnTo>
                  <a:cubicBezTo>
                    <a:pt x="9759" y="1526"/>
                    <a:pt x="7566" y="1268"/>
                    <a:pt x="5374" y="1225"/>
                  </a:cubicBezTo>
                  <a:cubicBezTo>
                    <a:pt x="3396" y="1311"/>
                    <a:pt x="1505" y="1998"/>
                    <a:pt x="0" y="3245"/>
                  </a:cubicBezTo>
                  <a:lnTo>
                    <a:pt x="0" y="3245"/>
                  </a:ln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76"/>
            <p:cNvSpPr/>
            <p:nvPr/>
          </p:nvSpPr>
          <p:spPr>
            <a:xfrm>
              <a:off x="4456593" y="2772172"/>
              <a:ext cx="49568" cy="137914"/>
            </a:xfrm>
            <a:custGeom>
              <a:avLst/>
              <a:gdLst/>
              <a:ahLst/>
              <a:cxnLst/>
              <a:rect l="l" t="t" r="r" b="b"/>
              <a:pathLst>
                <a:path w="49568" h="137914" extrusionOk="0">
                  <a:moveTo>
                    <a:pt x="49568" y="137914"/>
                  </a:moveTo>
                  <a:cubicBezTo>
                    <a:pt x="48322" y="137699"/>
                    <a:pt x="47075" y="137355"/>
                    <a:pt x="45871" y="136925"/>
                  </a:cubicBezTo>
                  <a:lnTo>
                    <a:pt x="35811" y="133615"/>
                  </a:lnTo>
                  <a:lnTo>
                    <a:pt x="645" y="121363"/>
                  </a:lnTo>
                  <a:lnTo>
                    <a:pt x="0" y="121363"/>
                  </a:lnTo>
                  <a:lnTo>
                    <a:pt x="0" y="25279"/>
                  </a:lnTo>
                  <a:cubicBezTo>
                    <a:pt x="0" y="17755"/>
                    <a:pt x="0" y="11565"/>
                    <a:pt x="258" y="6793"/>
                  </a:cubicBezTo>
                  <a:cubicBezTo>
                    <a:pt x="172" y="4514"/>
                    <a:pt x="344" y="2235"/>
                    <a:pt x="688" y="0"/>
                  </a:cubicBezTo>
                  <a:cubicBezTo>
                    <a:pt x="1032" y="2235"/>
                    <a:pt x="1204" y="4514"/>
                    <a:pt x="1161" y="6793"/>
                  </a:cubicBezTo>
                  <a:cubicBezTo>
                    <a:pt x="1161" y="11565"/>
                    <a:pt x="1376" y="17755"/>
                    <a:pt x="1548" y="25236"/>
                  </a:cubicBezTo>
                  <a:cubicBezTo>
                    <a:pt x="1806" y="40841"/>
                    <a:pt x="2021" y="62422"/>
                    <a:pt x="2107" y="86196"/>
                  </a:cubicBezTo>
                  <a:lnTo>
                    <a:pt x="2107" y="120804"/>
                  </a:lnTo>
                  <a:lnTo>
                    <a:pt x="1462" y="119858"/>
                  </a:lnTo>
                  <a:lnTo>
                    <a:pt x="36327" y="132755"/>
                  </a:lnTo>
                  <a:lnTo>
                    <a:pt x="46215" y="136624"/>
                  </a:lnTo>
                  <a:cubicBezTo>
                    <a:pt x="47376" y="136925"/>
                    <a:pt x="48494" y="137355"/>
                    <a:pt x="49568" y="137914"/>
                  </a:cubicBezTo>
                  <a:lnTo>
                    <a:pt x="49568" y="13791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76"/>
            <p:cNvSpPr/>
            <p:nvPr/>
          </p:nvSpPr>
          <p:spPr>
            <a:xfrm>
              <a:off x="4427661" y="2665082"/>
              <a:ext cx="35940" cy="68570"/>
            </a:xfrm>
            <a:custGeom>
              <a:avLst/>
              <a:gdLst/>
              <a:ahLst/>
              <a:cxnLst/>
              <a:rect l="l" t="t" r="r" b="b"/>
              <a:pathLst>
                <a:path w="35940" h="68570" extrusionOk="0">
                  <a:moveTo>
                    <a:pt x="35940" y="68570"/>
                  </a:moveTo>
                  <a:cubicBezTo>
                    <a:pt x="34607" y="64959"/>
                    <a:pt x="33490" y="61305"/>
                    <a:pt x="32544" y="57565"/>
                  </a:cubicBezTo>
                  <a:cubicBezTo>
                    <a:pt x="27213" y="39938"/>
                    <a:pt x="18572" y="23473"/>
                    <a:pt x="7137" y="9028"/>
                  </a:cubicBezTo>
                  <a:cubicBezTo>
                    <a:pt x="4600" y="6148"/>
                    <a:pt x="2193" y="3138"/>
                    <a:pt x="0" y="0"/>
                  </a:cubicBezTo>
                  <a:cubicBezTo>
                    <a:pt x="3138" y="2279"/>
                    <a:pt x="5933" y="4987"/>
                    <a:pt x="8340" y="8039"/>
                  </a:cubicBezTo>
                  <a:cubicBezTo>
                    <a:pt x="20679" y="22140"/>
                    <a:pt x="29535" y="38993"/>
                    <a:pt x="34135" y="57178"/>
                  </a:cubicBezTo>
                  <a:cubicBezTo>
                    <a:pt x="35252" y="60875"/>
                    <a:pt x="35854" y="64701"/>
                    <a:pt x="35940" y="68570"/>
                  </a:cubicBezTo>
                  <a:lnTo>
                    <a:pt x="35940" y="6857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65"/>
          <p:cNvSpPr txBox="1">
            <a:spLocks noGrp="1"/>
          </p:cNvSpPr>
          <p:nvPr>
            <p:ph type="title"/>
          </p:nvPr>
        </p:nvSpPr>
        <p:spPr>
          <a:xfrm>
            <a:off x="1284000" y="1996913"/>
            <a:ext cx="6576000" cy="9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pic>
        <p:nvPicPr>
          <p:cNvPr id="1033" name="Google Shape;1033;p65"/>
          <p:cNvPicPr preferRelativeResize="0"/>
          <p:nvPr/>
        </p:nvPicPr>
        <p:blipFill rotWithShape="1">
          <a:blip r:embed="rId3">
            <a:alphaModFix/>
          </a:blip>
          <a:srcRect l="60513" t="15763" r="16584" b="61860"/>
          <a:stretch/>
        </p:blipFill>
        <p:spPr>
          <a:xfrm flipH="1">
            <a:off x="481050" y="564325"/>
            <a:ext cx="1094076" cy="1068950"/>
          </a:xfrm>
          <a:prstGeom prst="rect">
            <a:avLst/>
          </a:prstGeom>
          <a:noFill/>
          <a:ln>
            <a:noFill/>
          </a:ln>
        </p:spPr>
      </p:pic>
      <p:cxnSp>
        <p:nvCxnSpPr>
          <p:cNvPr id="1034" name="Google Shape;1034;p65"/>
          <p:cNvCxnSpPr/>
          <p:nvPr/>
        </p:nvCxnSpPr>
        <p:spPr>
          <a:xfrm>
            <a:off x="1751340" y="3697265"/>
            <a:ext cx="5931300" cy="0"/>
          </a:xfrm>
          <a:prstGeom prst="straightConnector1">
            <a:avLst/>
          </a:prstGeom>
          <a:noFill/>
          <a:ln w="19050" cap="flat" cmpd="sng">
            <a:solidFill>
              <a:srgbClr val="DADACE"/>
            </a:solidFill>
            <a:prstDash val="solid"/>
            <a:round/>
            <a:headEnd type="none" w="med" len="med"/>
            <a:tailEnd type="none" w="med" len="med"/>
          </a:ln>
        </p:spPr>
      </p:cxnSp>
      <p:grpSp>
        <p:nvGrpSpPr>
          <p:cNvPr id="1035" name="Google Shape;1035;p65"/>
          <p:cNvGrpSpPr/>
          <p:nvPr/>
        </p:nvGrpSpPr>
        <p:grpSpPr>
          <a:xfrm>
            <a:off x="1751189" y="1019328"/>
            <a:ext cx="5930851" cy="838036"/>
            <a:chOff x="1524913" y="922950"/>
            <a:chExt cx="6094175" cy="564600"/>
          </a:xfrm>
        </p:grpSpPr>
        <p:cxnSp>
          <p:nvCxnSpPr>
            <p:cNvPr id="1036" name="Google Shape;1036;p65"/>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1037" name="Google Shape;1037;p65"/>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66" name="Google Shape;266;p4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endParaRPr dirty="0"/>
          </a:p>
        </p:txBody>
      </p:sp>
      <p:sp>
        <p:nvSpPr>
          <p:cNvPr id="268" name="Google Shape;268;p44"/>
          <p:cNvSpPr txBox="1">
            <a:spLocks noGrp="1"/>
          </p:cNvSpPr>
          <p:nvPr>
            <p:ph type="subTitle" idx="1"/>
          </p:nvPr>
        </p:nvSpPr>
        <p:spPr>
          <a:xfrm>
            <a:off x="1273995" y="1590651"/>
            <a:ext cx="6934247" cy="2477916"/>
          </a:xfrm>
          <a:prstGeom prst="rect">
            <a:avLst/>
          </a:prstGeom>
        </p:spPr>
        <p:txBody>
          <a:bodyPr spcFirstLastPara="1" wrap="square" lIns="91425" tIns="91425" rIns="91425" bIns="91425" anchor="ctr" anchorCtr="0">
            <a:noAutofit/>
          </a:bodyPr>
          <a:lstStyle/>
          <a:p>
            <a:pPr marL="0" indent="0" algn="just">
              <a:lnSpc>
                <a:spcPct val="150000"/>
              </a:lnSpc>
            </a:pPr>
            <a:r>
              <a:rPr lang="en-US" sz="1200" dirty="0">
                <a:effectLst/>
                <a:latin typeface="Times New Roman" panose="02020603050405020304" pitchFamily="18" charset="0"/>
                <a:ea typeface="Arial" panose="020B0604020202020204" pitchFamily="34" charset="0"/>
              </a:rPr>
              <a:t>The Unified Medical System (UMS) is a comprehensive digital healthcare platform designed to revolutionize India's healthcare landscape. By integrating patient portals, provider portals, a centralized data platform, and an AI-powered chatbot, UMS aims to improve patient access, streamline provider interactions, and enhance public health monitoring. A key feature of UMS is its ability to detect potential disease outbreaks early through machine learning analysis of patient symptoms, enabling timely public health interventions. The platform's robust tech stack, including Jinja, </a:t>
            </a:r>
            <a:r>
              <a:rPr lang="en-US" sz="1200" dirty="0" err="1">
                <a:effectLst/>
                <a:latin typeface="Times New Roman" panose="02020603050405020304" pitchFamily="18" charset="0"/>
                <a:ea typeface="Arial" panose="020B0604020202020204" pitchFamily="34" charset="0"/>
              </a:rPr>
              <a:t>DaisyUI</a:t>
            </a:r>
            <a:r>
              <a:rPr lang="en-US" sz="1200" dirty="0">
                <a:effectLst/>
                <a:latin typeface="Times New Roman" panose="02020603050405020304" pitchFamily="18" charset="0"/>
                <a:ea typeface="Arial" panose="020B0604020202020204" pitchFamily="34" charset="0"/>
              </a:rPr>
              <a:t>, Bootstrap Flask, and MongoDB, ensures scalability, security, and user-friendliness. By prioritizing patient empowerment and data privacy, UMS empowers patients to manage their health information securely while facilitating seamless data exchange between healthcare providers. With its focus on accessible, informed, and proactive healthcare, UMS is poised to strengthen India's healthcare infrastructure and drive positive health outcomes for its diverse population.</a:t>
            </a:r>
            <a:endParaRPr lang="en-IN" sz="1200" dirty="0">
              <a:effectLst/>
              <a:latin typeface="Times New Roman" panose="02020603050405020304" pitchFamily="18" charset="0"/>
              <a:ea typeface="Times New Roman" panose="02020603050405020304" pitchFamily="18" charset="0"/>
            </a:endParaRPr>
          </a:p>
          <a:p>
            <a:pPr marL="0" lvl="0" indent="0" algn="just" rtl="0">
              <a:lnSpc>
                <a:spcPct val="150000"/>
              </a:lnSpc>
              <a:spcBef>
                <a:spcPts val="0"/>
              </a:spcBef>
              <a:spcAft>
                <a:spcPts val="0"/>
              </a:spcAft>
              <a:buNone/>
            </a:pPr>
            <a:endParaRPr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5"/>
          <p:cNvSpPr txBox="1">
            <a:spLocks noGrp="1"/>
          </p:cNvSpPr>
          <p:nvPr>
            <p:ph type="title"/>
          </p:nvPr>
        </p:nvSpPr>
        <p:spPr>
          <a:xfrm>
            <a:off x="1991650" y="1354713"/>
            <a:ext cx="5183700" cy="172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600" dirty="0"/>
              <a:t>USERS!</a:t>
            </a:r>
            <a:endParaRPr sz="6600" dirty="0"/>
          </a:p>
        </p:txBody>
      </p:sp>
      <p:pic>
        <p:nvPicPr>
          <p:cNvPr id="281" name="Google Shape;281;p45"/>
          <p:cNvPicPr preferRelativeResize="0"/>
          <p:nvPr/>
        </p:nvPicPr>
        <p:blipFill rotWithShape="1">
          <a:blip r:embed="rId3">
            <a:alphaModFix/>
          </a:blip>
          <a:srcRect l="60513" t="15763" r="16584" b="61860"/>
          <a:stretch/>
        </p:blipFill>
        <p:spPr>
          <a:xfrm>
            <a:off x="7329925" y="1786975"/>
            <a:ext cx="1094076" cy="1068950"/>
          </a:xfrm>
          <a:prstGeom prst="rect">
            <a:avLst/>
          </a:prstGeom>
          <a:noFill/>
          <a:ln>
            <a:noFill/>
          </a:ln>
        </p:spPr>
      </p:pic>
      <p:pic>
        <p:nvPicPr>
          <p:cNvPr id="282" name="Google Shape;282;p45"/>
          <p:cNvPicPr preferRelativeResize="0"/>
          <p:nvPr/>
        </p:nvPicPr>
        <p:blipFill rotWithShape="1">
          <a:blip r:embed="rId3">
            <a:alphaModFix/>
          </a:blip>
          <a:srcRect l="11567" t="35246" r="65531" b="34727"/>
          <a:stretch/>
        </p:blipFill>
        <p:spPr>
          <a:xfrm>
            <a:off x="581675" y="1675763"/>
            <a:ext cx="1094074" cy="14343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46"/>
          <p:cNvPicPr preferRelativeResize="0"/>
          <p:nvPr/>
        </p:nvPicPr>
        <p:blipFill rotWithShape="1">
          <a:blip r:embed="rId3">
            <a:alphaModFix/>
          </a:blip>
          <a:srcRect t="12219" r="23171" b="12068"/>
          <a:stretch/>
        </p:blipFill>
        <p:spPr>
          <a:xfrm flipH="1">
            <a:off x="4694373" y="674749"/>
            <a:ext cx="4524268" cy="4468749"/>
          </a:xfrm>
          <a:prstGeom prst="rect">
            <a:avLst/>
          </a:prstGeom>
          <a:noFill/>
          <a:ln>
            <a:noFill/>
          </a:ln>
        </p:spPr>
      </p:pic>
      <p:sp>
        <p:nvSpPr>
          <p:cNvPr id="288" name="Google Shape;288;p46"/>
          <p:cNvSpPr txBox="1">
            <a:spLocks noGrp="1"/>
          </p:cNvSpPr>
          <p:nvPr>
            <p:ph type="title"/>
          </p:nvPr>
        </p:nvSpPr>
        <p:spPr>
          <a:xfrm>
            <a:off x="720000" y="1120634"/>
            <a:ext cx="4218900" cy="191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PATIENT</a:t>
            </a:r>
          </a:p>
        </p:txBody>
      </p:sp>
      <p:sp>
        <p:nvSpPr>
          <p:cNvPr id="289" name="Google Shape;289;p46"/>
          <p:cNvSpPr txBox="1">
            <a:spLocks noGrp="1"/>
          </p:cNvSpPr>
          <p:nvPr>
            <p:ph type="title" idx="2"/>
          </p:nvPr>
        </p:nvSpPr>
        <p:spPr>
          <a:xfrm>
            <a:off x="720000" y="674750"/>
            <a:ext cx="10569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91" name="Google Shape;291;p46"/>
          <p:cNvSpPr/>
          <p:nvPr/>
        </p:nvSpPr>
        <p:spPr>
          <a:xfrm>
            <a:off x="8042675" y="2442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descr="A screenshot of a computer&#10;&#10;Description automatically generated">
            <a:extLst>
              <a:ext uri="{FF2B5EF4-FFF2-40B4-BE49-F238E27FC236}">
                <a16:creationId xmlns:a16="http://schemas.microsoft.com/office/drawing/2014/main" id="{236C78A8-1384-4143-475F-CC20FD5857DE}"/>
              </a:ext>
            </a:extLst>
          </p:cNvPr>
          <p:cNvPicPr>
            <a:picLocks noChangeAspect="1"/>
          </p:cNvPicPr>
          <p:nvPr/>
        </p:nvPicPr>
        <p:blipFill>
          <a:blip r:embed="rId4"/>
          <a:stretch>
            <a:fillRect/>
          </a:stretch>
        </p:blipFill>
        <p:spPr>
          <a:xfrm>
            <a:off x="122373" y="2655635"/>
            <a:ext cx="4572000" cy="214131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9B52BE28-FA6A-1DFF-5831-28F356C21BC4}"/>
            </a:ext>
          </a:extLst>
        </p:cNvPr>
        <p:cNvGrpSpPr/>
        <p:nvPr/>
      </p:nvGrpSpPr>
      <p:grpSpPr>
        <a:xfrm>
          <a:off x="0" y="0"/>
          <a:ext cx="0" cy="0"/>
          <a:chOff x="0" y="0"/>
          <a:chExt cx="0" cy="0"/>
        </a:xfrm>
      </p:grpSpPr>
      <p:sp>
        <p:nvSpPr>
          <p:cNvPr id="288" name="Google Shape;288;p46">
            <a:extLst>
              <a:ext uri="{FF2B5EF4-FFF2-40B4-BE49-F238E27FC236}">
                <a16:creationId xmlns:a16="http://schemas.microsoft.com/office/drawing/2014/main" id="{E2AAA39F-8DC2-C27F-4320-A5DD20EB9EB8}"/>
              </a:ext>
            </a:extLst>
          </p:cNvPr>
          <p:cNvSpPr txBox="1">
            <a:spLocks noGrp="1"/>
          </p:cNvSpPr>
          <p:nvPr>
            <p:ph type="title"/>
          </p:nvPr>
        </p:nvSpPr>
        <p:spPr>
          <a:xfrm>
            <a:off x="6581496" y="579810"/>
            <a:ext cx="4218900" cy="191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DOCTOR</a:t>
            </a:r>
          </a:p>
        </p:txBody>
      </p:sp>
      <p:sp>
        <p:nvSpPr>
          <p:cNvPr id="289" name="Google Shape;289;p46">
            <a:extLst>
              <a:ext uri="{FF2B5EF4-FFF2-40B4-BE49-F238E27FC236}">
                <a16:creationId xmlns:a16="http://schemas.microsoft.com/office/drawing/2014/main" id="{6EDD2A97-985B-BE88-A450-02A6F02AF108}"/>
              </a:ext>
            </a:extLst>
          </p:cNvPr>
          <p:cNvSpPr txBox="1">
            <a:spLocks noGrp="1"/>
          </p:cNvSpPr>
          <p:nvPr>
            <p:ph type="title" idx="2"/>
          </p:nvPr>
        </p:nvSpPr>
        <p:spPr>
          <a:xfrm>
            <a:off x="8087100" y="579810"/>
            <a:ext cx="10569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5" name="Google Shape;310;p48">
            <a:extLst>
              <a:ext uri="{FF2B5EF4-FFF2-40B4-BE49-F238E27FC236}">
                <a16:creationId xmlns:a16="http://schemas.microsoft.com/office/drawing/2014/main" id="{91E71870-0285-2CFF-09F9-922034444AA7}"/>
              </a:ext>
            </a:extLst>
          </p:cNvPr>
          <p:cNvGrpSpPr/>
          <p:nvPr/>
        </p:nvGrpSpPr>
        <p:grpSpPr>
          <a:xfrm>
            <a:off x="0" y="505752"/>
            <a:ext cx="2127366" cy="4342018"/>
            <a:chOff x="1164686" y="3807441"/>
            <a:chExt cx="904723" cy="1846567"/>
          </a:xfrm>
        </p:grpSpPr>
        <p:sp>
          <p:nvSpPr>
            <p:cNvPr id="6" name="Google Shape;311;p48">
              <a:extLst>
                <a:ext uri="{FF2B5EF4-FFF2-40B4-BE49-F238E27FC236}">
                  <a16:creationId xmlns:a16="http://schemas.microsoft.com/office/drawing/2014/main" id="{98DFA6B9-A647-40DC-36C5-B90BFA802887}"/>
                </a:ext>
              </a:extLst>
            </p:cNvPr>
            <p:cNvSpPr/>
            <p:nvPr/>
          </p:nvSpPr>
          <p:spPr>
            <a:xfrm>
              <a:off x="1229472" y="5047367"/>
              <a:ext cx="744882" cy="606641"/>
            </a:xfrm>
            <a:custGeom>
              <a:avLst/>
              <a:gdLst/>
              <a:ahLst/>
              <a:cxnLst/>
              <a:rect l="l" t="t" r="r" b="b"/>
              <a:pathLst>
                <a:path w="744882" h="606641" extrusionOk="0">
                  <a:moveTo>
                    <a:pt x="129084" y="54684"/>
                  </a:moveTo>
                  <a:cubicBezTo>
                    <a:pt x="129084" y="54684"/>
                    <a:pt x="6819" y="137742"/>
                    <a:pt x="112" y="331630"/>
                  </a:cubicBezTo>
                  <a:cubicBezTo>
                    <a:pt x="-2123" y="396675"/>
                    <a:pt x="29819" y="603761"/>
                    <a:pt x="29819" y="603761"/>
                  </a:cubicBezTo>
                  <a:lnTo>
                    <a:pt x="744882" y="606642"/>
                  </a:lnTo>
                  <a:lnTo>
                    <a:pt x="611139" y="51589"/>
                  </a:lnTo>
                  <a:lnTo>
                    <a:pt x="386168" y="0"/>
                  </a:lnTo>
                  <a:lnTo>
                    <a:pt x="129084" y="54684"/>
                  </a:lnTo>
                  <a:lnTo>
                    <a:pt x="129084" y="54684"/>
                  </a:lnTo>
                  <a:close/>
                </a:path>
              </a:pathLst>
            </a:custGeom>
            <a:solidFill>
              <a:srgbClr val="252E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312;p48">
              <a:extLst>
                <a:ext uri="{FF2B5EF4-FFF2-40B4-BE49-F238E27FC236}">
                  <a16:creationId xmlns:a16="http://schemas.microsoft.com/office/drawing/2014/main" id="{071F0C93-962C-1AA8-F46A-9D59B0447D5B}"/>
                </a:ext>
              </a:extLst>
            </p:cNvPr>
            <p:cNvSpPr/>
            <p:nvPr/>
          </p:nvSpPr>
          <p:spPr>
            <a:xfrm>
              <a:off x="1534302" y="5245941"/>
              <a:ext cx="243499" cy="408067"/>
            </a:xfrm>
            <a:custGeom>
              <a:avLst/>
              <a:gdLst/>
              <a:ahLst/>
              <a:cxnLst/>
              <a:rect l="l" t="t" r="r" b="b"/>
              <a:pathLst>
                <a:path w="243499" h="408067" extrusionOk="0">
                  <a:moveTo>
                    <a:pt x="97417" y="0"/>
                  </a:moveTo>
                  <a:lnTo>
                    <a:pt x="0" y="406434"/>
                  </a:lnTo>
                  <a:lnTo>
                    <a:pt x="243499" y="408068"/>
                  </a:lnTo>
                  <a:lnTo>
                    <a:pt x="97417"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313;p48">
              <a:extLst>
                <a:ext uri="{FF2B5EF4-FFF2-40B4-BE49-F238E27FC236}">
                  <a16:creationId xmlns:a16="http://schemas.microsoft.com/office/drawing/2014/main" id="{2A21ADA2-AAFB-CBFC-7F60-20AE4C92A5B3}"/>
                </a:ext>
              </a:extLst>
            </p:cNvPr>
            <p:cNvSpPr/>
            <p:nvPr/>
          </p:nvSpPr>
          <p:spPr>
            <a:xfrm>
              <a:off x="1627589" y="5157982"/>
              <a:ext cx="5281" cy="90968"/>
            </a:xfrm>
            <a:custGeom>
              <a:avLst/>
              <a:gdLst/>
              <a:ahLst/>
              <a:cxnLst/>
              <a:rect l="l" t="t" r="r" b="b"/>
              <a:pathLst>
                <a:path w="5281" h="90968" extrusionOk="0">
                  <a:moveTo>
                    <a:pt x="434" y="0"/>
                  </a:moveTo>
                  <a:cubicBezTo>
                    <a:pt x="1207" y="4385"/>
                    <a:pt x="1637" y="8813"/>
                    <a:pt x="1723" y="13284"/>
                  </a:cubicBezTo>
                  <a:cubicBezTo>
                    <a:pt x="2282" y="22226"/>
                    <a:pt x="2970" y="33232"/>
                    <a:pt x="3744" y="45441"/>
                  </a:cubicBezTo>
                  <a:cubicBezTo>
                    <a:pt x="4518" y="57650"/>
                    <a:pt x="4947" y="69387"/>
                    <a:pt x="5119" y="77598"/>
                  </a:cubicBezTo>
                  <a:cubicBezTo>
                    <a:pt x="5420" y="82069"/>
                    <a:pt x="5291" y="86540"/>
                    <a:pt x="4819" y="90968"/>
                  </a:cubicBezTo>
                  <a:cubicBezTo>
                    <a:pt x="4045" y="86583"/>
                    <a:pt x="3615" y="82155"/>
                    <a:pt x="3529" y="77684"/>
                  </a:cubicBezTo>
                  <a:cubicBezTo>
                    <a:pt x="2970" y="68785"/>
                    <a:pt x="2282" y="57736"/>
                    <a:pt x="1508" y="45570"/>
                  </a:cubicBezTo>
                  <a:cubicBezTo>
                    <a:pt x="734" y="33404"/>
                    <a:pt x="304" y="21624"/>
                    <a:pt x="176" y="13370"/>
                  </a:cubicBezTo>
                  <a:cubicBezTo>
                    <a:pt x="-125" y="8899"/>
                    <a:pt x="-39" y="4428"/>
                    <a:pt x="434"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314;p48">
              <a:extLst>
                <a:ext uri="{FF2B5EF4-FFF2-40B4-BE49-F238E27FC236}">
                  <a16:creationId xmlns:a16="http://schemas.microsoft.com/office/drawing/2014/main" id="{70128B25-B58F-D467-5028-A7374A69A5D6}"/>
                </a:ext>
              </a:extLst>
            </p:cNvPr>
            <p:cNvSpPr/>
            <p:nvPr/>
          </p:nvSpPr>
          <p:spPr>
            <a:xfrm>
              <a:off x="1656180" y="5202048"/>
              <a:ext cx="40738" cy="40196"/>
            </a:xfrm>
            <a:custGeom>
              <a:avLst/>
              <a:gdLst/>
              <a:ahLst/>
              <a:cxnLst/>
              <a:rect l="l" t="t" r="r" b="b"/>
              <a:pathLst>
                <a:path w="40738" h="40196" extrusionOk="0">
                  <a:moveTo>
                    <a:pt x="15951" y="731"/>
                  </a:moveTo>
                  <a:cubicBezTo>
                    <a:pt x="15951" y="731"/>
                    <a:pt x="14360" y="1290"/>
                    <a:pt x="11652" y="2794"/>
                  </a:cubicBezTo>
                  <a:cubicBezTo>
                    <a:pt x="8084" y="4944"/>
                    <a:pt x="5289" y="8082"/>
                    <a:pt x="3527" y="11823"/>
                  </a:cubicBezTo>
                  <a:cubicBezTo>
                    <a:pt x="775" y="17325"/>
                    <a:pt x="1119" y="23817"/>
                    <a:pt x="4386" y="29019"/>
                  </a:cubicBezTo>
                  <a:cubicBezTo>
                    <a:pt x="9416" y="37746"/>
                    <a:pt x="20594" y="40712"/>
                    <a:pt x="29278" y="35682"/>
                  </a:cubicBezTo>
                  <a:cubicBezTo>
                    <a:pt x="33749" y="33103"/>
                    <a:pt x="36930" y="28718"/>
                    <a:pt x="38005" y="23645"/>
                  </a:cubicBezTo>
                  <a:cubicBezTo>
                    <a:pt x="39553" y="17755"/>
                    <a:pt x="37919" y="11522"/>
                    <a:pt x="33706" y="7136"/>
                  </a:cubicBezTo>
                  <a:cubicBezTo>
                    <a:pt x="30869" y="4084"/>
                    <a:pt x="27214" y="1977"/>
                    <a:pt x="23173" y="1075"/>
                  </a:cubicBezTo>
                  <a:cubicBezTo>
                    <a:pt x="20336" y="430"/>
                    <a:pt x="18874" y="602"/>
                    <a:pt x="18616" y="387"/>
                  </a:cubicBezTo>
                  <a:cubicBezTo>
                    <a:pt x="18358" y="172"/>
                    <a:pt x="19046" y="387"/>
                    <a:pt x="19820" y="129"/>
                  </a:cubicBezTo>
                  <a:cubicBezTo>
                    <a:pt x="20981" y="-43"/>
                    <a:pt x="22185" y="-43"/>
                    <a:pt x="23345" y="129"/>
                  </a:cubicBezTo>
                  <a:cubicBezTo>
                    <a:pt x="27687" y="774"/>
                    <a:pt x="31729" y="2794"/>
                    <a:pt x="34824" y="5933"/>
                  </a:cubicBezTo>
                  <a:cubicBezTo>
                    <a:pt x="37016" y="8082"/>
                    <a:pt x="38693" y="10705"/>
                    <a:pt x="39725" y="13585"/>
                  </a:cubicBezTo>
                  <a:cubicBezTo>
                    <a:pt x="40885" y="16981"/>
                    <a:pt x="41057" y="20593"/>
                    <a:pt x="40198" y="24075"/>
                  </a:cubicBezTo>
                  <a:cubicBezTo>
                    <a:pt x="37919" y="35037"/>
                    <a:pt x="27214" y="42045"/>
                    <a:pt x="16252" y="39766"/>
                  </a:cubicBezTo>
                  <a:cubicBezTo>
                    <a:pt x="10577" y="38606"/>
                    <a:pt x="5676" y="35037"/>
                    <a:pt x="2796" y="30007"/>
                  </a:cubicBezTo>
                  <a:cubicBezTo>
                    <a:pt x="904" y="26955"/>
                    <a:pt x="-42" y="23473"/>
                    <a:pt x="1" y="19905"/>
                  </a:cubicBezTo>
                  <a:cubicBezTo>
                    <a:pt x="130" y="16895"/>
                    <a:pt x="904" y="13972"/>
                    <a:pt x="2280" y="11307"/>
                  </a:cubicBezTo>
                  <a:cubicBezTo>
                    <a:pt x="4257" y="7351"/>
                    <a:pt x="7439" y="4170"/>
                    <a:pt x="11394" y="2193"/>
                  </a:cubicBezTo>
                  <a:cubicBezTo>
                    <a:pt x="12426" y="1634"/>
                    <a:pt x="13543" y="1247"/>
                    <a:pt x="14704" y="1032"/>
                  </a:cubicBezTo>
                  <a:cubicBezTo>
                    <a:pt x="15521" y="688"/>
                    <a:pt x="15908" y="645"/>
                    <a:pt x="15951" y="73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315;p48">
              <a:extLst>
                <a:ext uri="{FF2B5EF4-FFF2-40B4-BE49-F238E27FC236}">
                  <a16:creationId xmlns:a16="http://schemas.microsoft.com/office/drawing/2014/main" id="{0E70F416-89ED-810C-7F28-18F335F53998}"/>
                </a:ext>
              </a:extLst>
            </p:cNvPr>
            <p:cNvSpPr/>
            <p:nvPr/>
          </p:nvSpPr>
          <p:spPr>
            <a:xfrm>
              <a:off x="1734204" y="5423912"/>
              <a:ext cx="40730" cy="40260"/>
            </a:xfrm>
            <a:custGeom>
              <a:avLst/>
              <a:gdLst/>
              <a:ahLst/>
              <a:cxnLst/>
              <a:rect l="l" t="t" r="r" b="b"/>
              <a:pathLst>
                <a:path w="40730" h="40260" extrusionOk="0">
                  <a:moveTo>
                    <a:pt x="15869" y="698"/>
                  </a:moveTo>
                  <a:cubicBezTo>
                    <a:pt x="15869" y="698"/>
                    <a:pt x="14278" y="1300"/>
                    <a:pt x="11570" y="2762"/>
                  </a:cubicBezTo>
                  <a:cubicBezTo>
                    <a:pt x="8044" y="4912"/>
                    <a:pt x="5207" y="8050"/>
                    <a:pt x="3487" y="11790"/>
                  </a:cubicBezTo>
                  <a:cubicBezTo>
                    <a:pt x="736" y="17293"/>
                    <a:pt x="1080" y="23784"/>
                    <a:pt x="4347" y="28986"/>
                  </a:cubicBezTo>
                  <a:cubicBezTo>
                    <a:pt x="9377" y="37714"/>
                    <a:pt x="20555" y="40680"/>
                    <a:pt x="29239" y="35650"/>
                  </a:cubicBezTo>
                  <a:cubicBezTo>
                    <a:pt x="33710" y="33071"/>
                    <a:pt x="36891" y="28685"/>
                    <a:pt x="37966" y="23613"/>
                  </a:cubicBezTo>
                  <a:cubicBezTo>
                    <a:pt x="39514" y="17723"/>
                    <a:pt x="37880" y="11489"/>
                    <a:pt x="33667" y="7104"/>
                  </a:cubicBezTo>
                  <a:cubicBezTo>
                    <a:pt x="30872" y="4095"/>
                    <a:pt x="27218" y="1945"/>
                    <a:pt x="23177" y="1042"/>
                  </a:cubicBezTo>
                  <a:cubicBezTo>
                    <a:pt x="20297" y="398"/>
                    <a:pt x="18620" y="570"/>
                    <a:pt x="18620" y="355"/>
                  </a:cubicBezTo>
                  <a:cubicBezTo>
                    <a:pt x="19007" y="183"/>
                    <a:pt x="19394" y="97"/>
                    <a:pt x="19824" y="97"/>
                  </a:cubicBezTo>
                  <a:cubicBezTo>
                    <a:pt x="20985" y="-32"/>
                    <a:pt x="22145" y="-32"/>
                    <a:pt x="23306" y="97"/>
                  </a:cubicBezTo>
                  <a:cubicBezTo>
                    <a:pt x="27691" y="742"/>
                    <a:pt x="31732" y="2805"/>
                    <a:pt x="34828" y="5943"/>
                  </a:cubicBezTo>
                  <a:cubicBezTo>
                    <a:pt x="37020" y="8093"/>
                    <a:pt x="38654" y="10672"/>
                    <a:pt x="39686" y="13553"/>
                  </a:cubicBezTo>
                  <a:cubicBezTo>
                    <a:pt x="40889" y="16906"/>
                    <a:pt x="41061" y="20560"/>
                    <a:pt x="40158" y="24042"/>
                  </a:cubicBezTo>
                  <a:cubicBezTo>
                    <a:pt x="37966" y="34962"/>
                    <a:pt x="27390" y="42056"/>
                    <a:pt x="16471" y="39863"/>
                  </a:cubicBezTo>
                  <a:cubicBezTo>
                    <a:pt x="10710" y="38702"/>
                    <a:pt x="5723" y="35091"/>
                    <a:pt x="2800" y="29975"/>
                  </a:cubicBezTo>
                  <a:cubicBezTo>
                    <a:pt x="908" y="26966"/>
                    <a:pt x="-81" y="23441"/>
                    <a:pt x="5" y="19872"/>
                  </a:cubicBezTo>
                  <a:cubicBezTo>
                    <a:pt x="91" y="16863"/>
                    <a:pt x="908" y="13940"/>
                    <a:pt x="2284" y="11274"/>
                  </a:cubicBezTo>
                  <a:cubicBezTo>
                    <a:pt x="4261" y="7319"/>
                    <a:pt x="7443" y="4138"/>
                    <a:pt x="11398" y="2160"/>
                  </a:cubicBezTo>
                  <a:cubicBezTo>
                    <a:pt x="12429" y="1644"/>
                    <a:pt x="13547" y="1257"/>
                    <a:pt x="14708" y="999"/>
                  </a:cubicBezTo>
                  <a:cubicBezTo>
                    <a:pt x="15095" y="828"/>
                    <a:pt x="15482" y="742"/>
                    <a:pt x="15869" y="698"/>
                  </a:cubicBezTo>
                  <a:lnTo>
                    <a:pt x="15869" y="69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316;p48">
              <a:extLst>
                <a:ext uri="{FF2B5EF4-FFF2-40B4-BE49-F238E27FC236}">
                  <a16:creationId xmlns:a16="http://schemas.microsoft.com/office/drawing/2014/main" id="{10788115-817F-7F75-8BCE-355AA3FB2D4B}"/>
                </a:ext>
              </a:extLst>
            </p:cNvPr>
            <p:cNvSpPr/>
            <p:nvPr/>
          </p:nvSpPr>
          <p:spPr>
            <a:xfrm>
              <a:off x="1293555" y="5263524"/>
              <a:ext cx="203689" cy="64426"/>
            </a:xfrm>
            <a:custGeom>
              <a:avLst/>
              <a:gdLst/>
              <a:ahLst/>
              <a:cxnLst/>
              <a:rect l="l" t="t" r="r" b="b"/>
              <a:pathLst>
                <a:path w="203689" h="64426" extrusionOk="0">
                  <a:moveTo>
                    <a:pt x="203690" y="0"/>
                  </a:moveTo>
                  <a:cubicBezTo>
                    <a:pt x="203260" y="688"/>
                    <a:pt x="202744" y="1333"/>
                    <a:pt x="202142" y="1892"/>
                  </a:cubicBezTo>
                  <a:cubicBezTo>
                    <a:pt x="201110" y="3095"/>
                    <a:pt x="199563" y="4858"/>
                    <a:pt x="197456" y="7051"/>
                  </a:cubicBezTo>
                  <a:cubicBezTo>
                    <a:pt x="191437" y="13198"/>
                    <a:pt x="184989" y="18959"/>
                    <a:pt x="178196" y="24247"/>
                  </a:cubicBezTo>
                  <a:cubicBezTo>
                    <a:pt x="155583" y="41615"/>
                    <a:pt x="129488" y="53867"/>
                    <a:pt x="101673" y="60230"/>
                  </a:cubicBezTo>
                  <a:cubicBezTo>
                    <a:pt x="86411" y="63884"/>
                    <a:pt x="70677" y="65174"/>
                    <a:pt x="55028" y="64013"/>
                  </a:cubicBezTo>
                  <a:cubicBezTo>
                    <a:pt x="42131" y="63067"/>
                    <a:pt x="29707" y="58639"/>
                    <a:pt x="19174" y="51116"/>
                  </a:cubicBezTo>
                  <a:cubicBezTo>
                    <a:pt x="12123" y="45957"/>
                    <a:pt x="6492" y="39164"/>
                    <a:pt x="2708" y="31297"/>
                  </a:cubicBezTo>
                  <a:cubicBezTo>
                    <a:pt x="1763" y="29148"/>
                    <a:pt x="989" y="26955"/>
                    <a:pt x="387" y="24677"/>
                  </a:cubicBezTo>
                  <a:cubicBezTo>
                    <a:pt x="129" y="23903"/>
                    <a:pt x="0" y="23086"/>
                    <a:pt x="0" y="22269"/>
                  </a:cubicBezTo>
                  <a:cubicBezTo>
                    <a:pt x="215" y="22269"/>
                    <a:pt x="860" y="25536"/>
                    <a:pt x="3525" y="30867"/>
                  </a:cubicBezTo>
                  <a:cubicBezTo>
                    <a:pt x="7480" y="38391"/>
                    <a:pt x="13155" y="44882"/>
                    <a:pt x="20120" y="49740"/>
                  </a:cubicBezTo>
                  <a:cubicBezTo>
                    <a:pt x="30523" y="56877"/>
                    <a:pt x="42604" y="61133"/>
                    <a:pt x="55200" y="61992"/>
                  </a:cubicBezTo>
                  <a:cubicBezTo>
                    <a:pt x="70634" y="62981"/>
                    <a:pt x="86153" y="61648"/>
                    <a:pt x="101200" y="58037"/>
                  </a:cubicBezTo>
                  <a:cubicBezTo>
                    <a:pt x="128714" y="51718"/>
                    <a:pt x="154594" y="39766"/>
                    <a:pt x="177251" y="22957"/>
                  </a:cubicBezTo>
                  <a:cubicBezTo>
                    <a:pt x="184086" y="17841"/>
                    <a:pt x="190621" y="12338"/>
                    <a:pt x="196811" y="6492"/>
                  </a:cubicBezTo>
                  <a:lnTo>
                    <a:pt x="201841" y="1634"/>
                  </a:lnTo>
                  <a:cubicBezTo>
                    <a:pt x="203002" y="473"/>
                    <a:pt x="203604" y="0"/>
                    <a:pt x="203690" y="0"/>
                  </a:cubicBezTo>
                  <a:lnTo>
                    <a:pt x="203690"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317;p48">
              <a:extLst>
                <a:ext uri="{FF2B5EF4-FFF2-40B4-BE49-F238E27FC236}">
                  <a16:creationId xmlns:a16="http://schemas.microsoft.com/office/drawing/2014/main" id="{778CC955-C7AA-727B-E2EB-020F00DFD0D2}"/>
                </a:ext>
              </a:extLst>
            </p:cNvPr>
            <p:cNvSpPr/>
            <p:nvPr/>
          </p:nvSpPr>
          <p:spPr>
            <a:xfrm>
              <a:off x="1293555" y="5303720"/>
              <a:ext cx="203689" cy="64402"/>
            </a:xfrm>
            <a:custGeom>
              <a:avLst/>
              <a:gdLst/>
              <a:ahLst/>
              <a:cxnLst/>
              <a:rect l="l" t="t" r="r" b="b"/>
              <a:pathLst>
                <a:path w="203689" h="64402" extrusionOk="0">
                  <a:moveTo>
                    <a:pt x="203690" y="0"/>
                  </a:moveTo>
                  <a:cubicBezTo>
                    <a:pt x="203260" y="688"/>
                    <a:pt x="202744" y="1333"/>
                    <a:pt x="202142" y="1892"/>
                  </a:cubicBezTo>
                  <a:cubicBezTo>
                    <a:pt x="201110" y="3095"/>
                    <a:pt x="199563" y="4901"/>
                    <a:pt x="197456" y="7094"/>
                  </a:cubicBezTo>
                  <a:cubicBezTo>
                    <a:pt x="171318" y="33662"/>
                    <a:pt x="138043" y="52105"/>
                    <a:pt x="101673" y="60187"/>
                  </a:cubicBezTo>
                  <a:cubicBezTo>
                    <a:pt x="86411" y="63841"/>
                    <a:pt x="70677" y="65131"/>
                    <a:pt x="55028" y="64013"/>
                  </a:cubicBezTo>
                  <a:cubicBezTo>
                    <a:pt x="42131" y="63068"/>
                    <a:pt x="29707" y="58596"/>
                    <a:pt x="19174" y="51116"/>
                  </a:cubicBezTo>
                  <a:cubicBezTo>
                    <a:pt x="12123" y="46000"/>
                    <a:pt x="6449" y="39207"/>
                    <a:pt x="2708" y="31340"/>
                  </a:cubicBezTo>
                  <a:cubicBezTo>
                    <a:pt x="1763" y="29191"/>
                    <a:pt x="989" y="26955"/>
                    <a:pt x="387" y="24677"/>
                  </a:cubicBezTo>
                  <a:cubicBezTo>
                    <a:pt x="129" y="23903"/>
                    <a:pt x="0" y="23086"/>
                    <a:pt x="0" y="22269"/>
                  </a:cubicBezTo>
                  <a:cubicBezTo>
                    <a:pt x="215" y="22269"/>
                    <a:pt x="860" y="25536"/>
                    <a:pt x="3525" y="30867"/>
                  </a:cubicBezTo>
                  <a:cubicBezTo>
                    <a:pt x="7480" y="38391"/>
                    <a:pt x="13155" y="44882"/>
                    <a:pt x="20120" y="49783"/>
                  </a:cubicBezTo>
                  <a:cubicBezTo>
                    <a:pt x="30523" y="56920"/>
                    <a:pt x="42647" y="61133"/>
                    <a:pt x="55200" y="61993"/>
                  </a:cubicBezTo>
                  <a:cubicBezTo>
                    <a:pt x="70634" y="62981"/>
                    <a:pt x="86153" y="61649"/>
                    <a:pt x="101200" y="58037"/>
                  </a:cubicBezTo>
                  <a:cubicBezTo>
                    <a:pt x="128714" y="51718"/>
                    <a:pt x="154594" y="39809"/>
                    <a:pt x="177251" y="23000"/>
                  </a:cubicBezTo>
                  <a:cubicBezTo>
                    <a:pt x="184086" y="17884"/>
                    <a:pt x="190621" y="12338"/>
                    <a:pt x="196811" y="6492"/>
                  </a:cubicBezTo>
                  <a:lnTo>
                    <a:pt x="201841" y="1634"/>
                  </a:lnTo>
                  <a:cubicBezTo>
                    <a:pt x="202400" y="1032"/>
                    <a:pt x="203002" y="473"/>
                    <a:pt x="203690" y="0"/>
                  </a:cubicBezTo>
                  <a:lnTo>
                    <a:pt x="203690"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318;p48">
              <a:extLst>
                <a:ext uri="{FF2B5EF4-FFF2-40B4-BE49-F238E27FC236}">
                  <a16:creationId xmlns:a16="http://schemas.microsoft.com/office/drawing/2014/main" id="{6B9E70D1-DE1A-B94A-139A-09218DEA69A5}"/>
                </a:ext>
              </a:extLst>
            </p:cNvPr>
            <p:cNvSpPr/>
            <p:nvPr/>
          </p:nvSpPr>
          <p:spPr>
            <a:xfrm>
              <a:off x="1263845" y="5291554"/>
              <a:ext cx="249998" cy="292777"/>
            </a:xfrm>
            <a:custGeom>
              <a:avLst/>
              <a:gdLst/>
              <a:ahLst/>
              <a:cxnLst/>
              <a:rect l="l" t="t" r="r" b="b"/>
              <a:pathLst>
                <a:path w="249998" h="292777" extrusionOk="0">
                  <a:moveTo>
                    <a:pt x="239719" y="0"/>
                  </a:moveTo>
                  <a:cubicBezTo>
                    <a:pt x="239891" y="559"/>
                    <a:pt x="239977" y="1118"/>
                    <a:pt x="240020" y="1719"/>
                  </a:cubicBezTo>
                  <a:cubicBezTo>
                    <a:pt x="240020" y="2966"/>
                    <a:pt x="240321" y="4686"/>
                    <a:pt x="240579" y="6835"/>
                  </a:cubicBezTo>
                  <a:cubicBezTo>
                    <a:pt x="241095" y="11478"/>
                    <a:pt x="241826" y="18099"/>
                    <a:pt x="242728" y="26568"/>
                  </a:cubicBezTo>
                  <a:cubicBezTo>
                    <a:pt x="244534" y="43764"/>
                    <a:pt x="247973" y="68398"/>
                    <a:pt x="249521" y="99222"/>
                  </a:cubicBezTo>
                  <a:cubicBezTo>
                    <a:pt x="250424" y="116032"/>
                    <a:pt x="250037" y="132884"/>
                    <a:pt x="248446" y="149651"/>
                  </a:cubicBezTo>
                  <a:cubicBezTo>
                    <a:pt x="246684" y="168953"/>
                    <a:pt x="242341" y="187955"/>
                    <a:pt x="235549" y="206097"/>
                  </a:cubicBezTo>
                  <a:cubicBezTo>
                    <a:pt x="228069" y="226303"/>
                    <a:pt x="216160" y="244574"/>
                    <a:pt x="200769" y="259620"/>
                  </a:cubicBezTo>
                  <a:cubicBezTo>
                    <a:pt x="192601" y="267531"/>
                    <a:pt x="183401" y="274323"/>
                    <a:pt x="173427" y="279826"/>
                  </a:cubicBezTo>
                  <a:cubicBezTo>
                    <a:pt x="163110" y="285458"/>
                    <a:pt x="151975" y="289370"/>
                    <a:pt x="140411" y="291477"/>
                  </a:cubicBezTo>
                  <a:cubicBezTo>
                    <a:pt x="117368" y="295217"/>
                    <a:pt x="93723" y="290832"/>
                    <a:pt x="73560" y="279095"/>
                  </a:cubicBezTo>
                  <a:cubicBezTo>
                    <a:pt x="54730" y="268434"/>
                    <a:pt x="38910" y="253258"/>
                    <a:pt x="27431" y="234901"/>
                  </a:cubicBezTo>
                  <a:cubicBezTo>
                    <a:pt x="17328" y="218307"/>
                    <a:pt x="10063" y="200165"/>
                    <a:pt x="5936" y="181206"/>
                  </a:cubicBezTo>
                  <a:cubicBezTo>
                    <a:pt x="2282" y="164697"/>
                    <a:pt x="261" y="147888"/>
                    <a:pt x="3" y="130992"/>
                  </a:cubicBezTo>
                  <a:cubicBezTo>
                    <a:pt x="-83" y="106617"/>
                    <a:pt x="1637" y="82327"/>
                    <a:pt x="5162" y="58209"/>
                  </a:cubicBezTo>
                  <a:cubicBezTo>
                    <a:pt x="6409" y="49611"/>
                    <a:pt x="7355" y="43163"/>
                    <a:pt x="7999" y="38563"/>
                  </a:cubicBezTo>
                  <a:cubicBezTo>
                    <a:pt x="8343" y="36413"/>
                    <a:pt x="8644" y="34736"/>
                    <a:pt x="8816" y="33447"/>
                  </a:cubicBezTo>
                  <a:cubicBezTo>
                    <a:pt x="8902" y="32845"/>
                    <a:pt x="9031" y="32286"/>
                    <a:pt x="9203" y="31727"/>
                  </a:cubicBezTo>
                  <a:cubicBezTo>
                    <a:pt x="9203" y="32329"/>
                    <a:pt x="9203" y="32888"/>
                    <a:pt x="9203" y="33490"/>
                  </a:cubicBezTo>
                  <a:cubicBezTo>
                    <a:pt x="9203" y="34779"/>
                    <a:pt x="8859" y="36456"/>
                    <a:pt x="8601" y="38606"/>
                  </a:cubicBezTo>
                  <a:cubicBezTo>
                    <a:pt x="8042" y="43249"/>
                    <a:pt x="7225" y="49869"/>
                    <a:pt x="6151" y="58295"/>
                  </a:cubicBezTo>
                  <a:cubicBezTo>
                    <a:pt x="3012" y="82370"/>
                    <a:pt x="1551" y="106660"/>
                    <a:pt x="1852" y="130949"/>
                  </a:cubicBezTo>
                  <a:cubicBezTo>
                    <a:pt x="2196" y="147673"/>
                    <a:pt x="4259" y="164353"/>
                    <a:pt x="7956" y="180690"/>
                  </a:cubicBezTo>
                  <a:cubicBezTo>
                    <a:pt x="12169" y="199390"/>
                    <a:pt x="19392" y="217318"/>
                    <a:pt x="29452" y="233654"/>
                  </a:cubicBezTo>
                  <a:cubicBezTo>
                    <a:pt x="40672" y="251710"/>
                    <a:pt x="56235" y="266671"/>
                    <a:pt x="74721" y="277161"/>
                  </a:cubicBezTo>
                  <a:cubicBezTo>
                    <a:pt x="94454" y="288639"/>
                    <a:pt x="117583" y="292938"/>
                    <a:pt x="140110" y="289241"/>
                  </a:cubicBezTo>
                  <a:cubicBezTo>
                    <a:pt x="151416" y="287221"/>
                    <a:pt x="162336" y="283394"/>
                    <a:pt x="172439" y="277848"/>
                  </a:cubicBezTo>
                  <a:cubicBezTo>
                    <a:pt x="182241" y="272475"/>
                    <a:pt x="191312" y="265811"/>
                    <a:pt x="199351" y="258030"/>
                  </a:cubicBezTo>
                  <a:cubicBezTo>
                    <a:pt x="214570" y="243241"/>
                    <a:pt x="226306" y="225228"/>
                    <a:pt x="233743" y="205366"/>
                  </a:cubicBezTo>
                  <a:cubicBezTo>
                    <a:pt x="240493" y="187396"/>
                    <a:pt x="244835" y="168609"/>
                    <a:pt x="246641" y="149478"/>
                  </a:cubicBezTo>
                  <a:cubicBezTo>
                    <a:pt x="248317" y="132798"/>
                    <a:pt x="248747" y="116032"/>
                    <a:pt x="247973" y="99308"/>
                  </a:cubicBezTo>
                  <a:cubicBezTo>
                    <a:pt x="246641" y="68570"/>
                    <a:pt x="243674" y="43808"/>
                    <a:pt x="241912" y="26654"/>
                  </a:cubicBezTo>
                  <a:cubicBezTo>
                    <a:pt x="241052" y="18056"/>
                    <a:pt x="240493" y="11392"/>
                    <a:pt x="240149" y="6878"/>
                  </a:cubicBezTo>
                  <a:cubicBezTo>
                    <a:pt x="240149" y="4729"/>
                    <a:pt x="239891" y="3009"/>
                    <a:pt x="239805" y="1719"/>
                  </a:cubicBezTo>
                  <a:cubicBezTo>
                    <a:pt x="239719" y="430"/>
                    <a:pt x="239719" y="0"/>
                    <a:pt x="239719" y="0"/>
                  </a:cubicBezTo>
                  <a:lnTo>
                    <a:pt x="239719"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319;p48">
              <a:extLst>
                <a:ext uri="{FF2B5EF4-FFF2-40B4-BE49-F238E27FC236}">
                  <a16:creationId xmlns:a16="http://schemas.microsoft.com/office/drawing/2014/main" id="{D87BDD9F-54F9-DF84-2D0C-CA129E2E4448}"/>
                </a:ext>
              </a:extLst>
            </p:cNvPr>
            <p:cNvSpPr/>
            <p:nvPr/>
          </p:nvSpPr>
          <p:spPr>
            <a:xfrm>
              <a:off x="1279712" y="5504530"/>
              <a:ext cx="218091" cy="101689"/>
            </a:xfrm>
            <a:custGeom>
              <a:avLst/>
              <a:gdLst/>
              <a:ahLst/>
              <a:cxnLst/>
              <a:rect l="l" t="t" r="r" b="b"/>
              <a:pathLst>
                <a:path w="218091" h="101689" extrusionOk="0">
                  <a:moveTo>
                    <a:pt x="129" y="0"/>
                  </a:moveTo>
                  <a:cubicBezTo>
                    <a:pt x="7867" y="26224"/>
                    <a:pt x="11178" y="33017"/>
                    <a:pt x="25665" y="53953"/>
                  </a:cubicBezTo>
                  <a:cubicBezTo>
                    <a:pt x="39036" y="73815"/>
                    <a:pt x="58639" y="88647"/>
                    <a:pt x="81338" y="96170"/>
                  </a:cubicBezTo>
                  <a:cubicBezTo>
                    <a:pt x="114355" y="107563"/>
                    <a:pt x="150940" y="101071"/>
                    <a:pt x="177981" y="78974"/>
                  </a:cubicBezTo>
                  <a:cubicBezTo>
                    <a:pt x="204249" y="57006"/>
                    <a:pt x="213535" y="23086"/>
                    <a:pt x="218092" y="86"/>
                  </a:cubicBezTo>
                  <a:cubicBezTo>
                    <a:pt x="206656" y="15477"/>
                    <a:pt x="194490" y="37359"/>
                    <a:pt x="180088" y="50041"/>
                  </a:cubicBezTo>
                  <a:cubicBezTo>
                    <a:pt x="165686" y="62723"/>
                    <a:pt x="146641" y="73815"/>
                    <a:pt x="127639" y="77125"/>
                  </a:cubicBezTo>
                  <a:cubicBezTo>
                    <a:pt x="101845" y="81424"/>
                    <a:pt x="71107" y="73686"/>
                    <a:pt x="49052" y="59671"/>
                  </a:cubicBezTo>
                  <a:cubicBezTo>
                    <a:pt x="26998" y="45656"/>
                    <a:pt x="13671" y="20549"/>
                    <a:pt x="0" y="43"/>
                  </a:cubicBezTo>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320;p48">
              <a:extLst>
                <a:ext uri="{FF2B5EF4-FFF2-40B4-BE49-F238E27FC236}">
                  <a16:creationId xmlns:a16="http://schemas.microsoft.com/office/drawing/2014/main" id="{5DCD974B-62EF-F310-E0C6-1C9E742DDB0E}"/>
                </a:ext>
              </a:extLst>
            </p:cNvPr>
            <p:cNvSpPr/>
            <p:nvPr/>
          </p:nvSpPr>
          <p:spPr>
            <a:xfrm>
              <a:off x="1298241" y="5337769"/>
              <a:ext cx="122050" cy="43604"/>
            </a:xfrm>
            <a:custGeom>
              <a:avLst/>
              <a:gdLst/>
              <a:ahLst/>
              <a:cxnLst/>
              <a:rect l="l" t="t" r="r" b="b"/>
              <a:pathLst>
                <a:path w="122050" h="43604" extrusionOk="0">
                  <a:moveTo>
                    <a:pt x="0" y="0"/>
                  </a:moveTo>
                  <a:cubicBezTo>
                    <a:pt x="9974" y="22183"/>
                    <a:pt x="30179" y="38047"/>
                    <a:pt x="54125" y="42432"/>
                  </a:cubicBezTo>
                  <a:cubicBezTo>
                    <a:pt x="77383" y="46731"/>
                    <a:pt x="107520" y="39379"/>
                    <a:pt x="122051" y="17540"/>
                  </a:cubicBezTo>
                  <a:cubicBezTo>
                    <a:pt x="70892" y="35510"/>
                    <a:pt x="20034" y="35940"/>
                    <a:pt x="0" y="0"/>
                  </a:cubicBezTo>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321;p48">
              <a:extLst>
                <a:ext uri="{FF2B5EF4-FFF2-40B4-BE49-F238E27FC236}">
                  <a16:creationId xmlns:a16="http://schemas.microsoft.com/office/drawing/2014/main" id="{A3AD67B4-0154-D7E7-429A-F2A6AEFB6621}"/>
                </a:ext>
              </a:extLst>
            </p:cNvPr>
            <p:cNvSpPr/>
            <p:nvPr/>
          </p:nvSpPr>
          <p:spPr>
            <a:xfrm>
              <a:off x="1655152" y="5226336"/>
              <a:ext cx="63494" cy="48150"/>
            </a:xfrm>
            <a:custGeom>
              <a:avLst/>
              <a:gdLst/>
              <a:ahLst/>
              <a:cxnLst/>
              <a:rect l="l" t="t" r="r" b="b"/>
              <a:pathLst>
                <a:path w="63494" h="48150" extrusionOk="0">
                  <a:moveTo>
                    <a:pt x="63494" y="48022"/>
                  </a:moveTo>
                  <a:cubicBezTo>
                    <a:pt x="62420" y="48194"/>
                    <a:pt x="61259" y="48194"/>
                    <a:pt x="60184" y="48022"/>
                  </a:cubicBezTo>
                  <a:cubicBezTo>
                    <a:pt x="57261" y="47635"/>
                    <a:pt x="54380" y="46990"/>
                    <a:pt x="51586" y="46130"/>
                  </a:cubicBezTo>
                  <a:cubicBezTo>
                    <a:pt x="32412" y="40456"/>
                    <a:pt x="15990" y="27988"/>
                    <a:pt x="5371" y="11050"/>
                  </a:cubicBezTo>
                  <a:cubicBezTo>
                    <a:pt x="3737" y="8514"/>
                    <a:pt x="2319" y="5891"/>
                    <a:pt x="1072" y="3140"/>
                  </a:cubicBezTo>
                  <a:cubicBezTo>
                    <a:pt x="255" y="1162"/>
                    <a:pt x="-132" y="87"/>
                    <a:pt x="40" y="1"/>
                  </a:cubicBezTo>
                  <a:cubicBezTo>
                    <a:pt x="212" y="-84"/>
                    <a:pt x="2362" y="4042"/>
                    <a:pt x="6575" y="10190"/>
                  </a:cubicBezTo>
                  <a:cubicBezTo>
                    <a:pt x="12121" y="18100"/>
                    <a:pt x="18870" y="25151"/>
                    <a:pt x="26522" y="31041"/>
                  </a:cubicBezTo>
                  <a:cubicBezTo>
                    <a:pt x="34261" y="36844"/>
                    <a:pt x="42859" y="41444"/>
                    <a:pt x="51973" y="44626"/>
                  </a:cubicBezTo>
                  <a:cubicBezTo>
                    <a:pt x="58980" y="46818"/>
                    <a:pt x="63537" y="47635"/>
                    <a:pt x="63494" y="48022"/>
                  </a:cubicBezTo>
                  <a:lnTo>
                    <a:pt x="63494" y="4802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322;p48">
              <a:extLst>
                <a:ext uri="{FF2B5EF4-FFF2-40B4-BE49-F238E27FC236}">
                  <a16:creationId xmlns:a16="http://schemas.microsoft.com/office/drawing/2014/main" id="{3DC28ABD-E803-6704-A8FF-C52E40767FC8}"/>
                </a:ext>
              </a:extLst>
            </p:cNvPr>
            <p:cNvSpPr/>
            <p:nvPr/>
          </p:nvSpPr>
          <p:spPr>
            <a:xfrm>
              <a:off x="1659147" y="5229132"/>
              <a:ext cx="64851" cy="42278"/>
            </a:xfrm>
            <a:custGeom>
              <a:avLst/>
              <a:gdLst/>
              <a:ahLst/>
              <a:cxnLst/>
              <a:rect l="l" t="t" r="r" b="b"/>
              <a:pathLst>
                <a:path w="64851" h="42278" extrusionOk="0">
                  <a:moveTo>
                    <a:pt x="0" y="0"/>
                  </a:moveTo>
                  <a:cubicBezTo>
                    <a:pt x="5288" y="17970"/>
                    <a:pt x="25236" y="34737"/>
                    <a:pt x="42991" y="40626"/>
                  </a:cubicBezTo>
                  <a:cubicBezTo>
                    <a:pt x="46473" y="41916"/>
                    <a:pt x="50170" y="42475"/>
                    <a:pt x="53867" y="42217"/>
                  </a:cubicBezTo>
                  <a:cubicBezTo>
                    <a:pt x="57607" y="41959"/>
                    <a:pt x="61047" y="40067"/>
                    <a:pt x="63239" y="37015"/>
                  </a:cubicBezTo>
                  <a:cubicBezTo>
                    <a:pt x="66979" y="31297"/>
                    <a:pt x="63755" y="23172"/>
                    <a:pt x="58252" y="19131"/>
                  </a:cubicBezTo>
                  <a:cubicBezTo>
                    <a:pt x="52406" y="15563"/>
                    <a:pt x="45871" y="13241"/>
                    <a:pt x="39079" y="12295"/>
                  </a:cubicBezTo>
                  <a:cubicBezTo>
                    <a:pt x="25364" y="9114"/>
                    <a:pt x="12983" y="16035"/>
                    <a:pt x="1634" y="4514"/>
                  </a:cubicBezTo>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323;p48">
              <a:extLst>
                <a:ext uri="{FF2B5EF4-FFF2-40B4-BE49-F238E27FC236}">
                  <a16:creationId xmlns:a16="http://schemas.microsoft.com/office/drawing/2014/main" id="{89303469-E737-4665-9838-5C548E55BAF7}"/>
                </a:ext>
              </a:extLst>
            </p:cNvPr>
            <p:cNvSpPr/>
            <p:nvPr/>
          </p:nvSpPr>
          <p:spPr>
            <a:xfrm>
              <a:off x="1278938" y="5153597"/>
              <a:ext cx="229183" cy="66697"/>
            </a:xfrm>
            <a:custGeom>
              <a:avLst/>
              <a:gdLst/>
              <a:ahLst/>
              <a:cxnLst/>
              <a:rect l="l" t="t" r="r" b="b"/>
              <a:pathLst>
                <a:path w="229183" h="66697" extrusionOk="0">
                  <a:moveTo>
                    <a:pt x="0" y="42260"/>
                  </a:moveTo>
                  <a:cubicBezTo>
                    <a:pt x="32071" y="70290"/>
                    <a:pt x="77383" y="71494"/>
                    <a:pt x="118181" y="59456"/>
                  </a:cubicBezTo>
                  <a:cubicBezTo>
                    <a:pt x="158980" y="47419"/>
                    <a:pt x="194533" y="24763"/>
                    <a:pt x="229183" y="0"/>
                  </a:cubicBezTo>
                  <a:cubicBezTo>
                    <a:pt x="191394" y="7523"/>
                    <a:pt x="159151" y="24763"/>
                    <a:pt x="121019" y="30394"/>
                  </a:cubicBezTo>
                  <a:cubicBezTo>
                    <a:pt x="84606" y="35768"/>
                    <a:pt x="46731" y="36327"/>
                    <a:pt x="10920" y="24161"/>
                  </a:cubicBezTo>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324;p48">
              <a:extLst>
                <a:ext uri="{FF2B5EF4-FFF2-40B4-BE49-F238E27FC236}">
                  <a16:creationId xmlns:a16="http://schemas.microsoft.com/office/drawing/2014/main" id="{37140172-D9D5-67DB-F4D4-EC85436C4F2A}"/>
                </a:ext>
              </a:extLst>
            </p:cNvPr>
            <p:cNvSpPr/>
            <p:nvPr/>
          </p:nvSpPr>
          <p:spPr>
            <a:xfrm>
              <a:off x="1702439" y="5347657"/>
              <a:ext cx="191523" cy="283165"/>
            </a:xfrm>
            <a:custGeom>
              <a:avLst/>
              <a:gdLst/>
              <a:ahLst/>
              <a:cxnLst/>
              <a:rect l="l" t="t" r="r" b="b"/>
              <a:pathLst>
                <a:path w="191523" h="283165" extrusionOk="0">
                  <a:moveTo>
                    <a:pt x="191524" y="278751"/>
                  </a:moveTo>
                  <a:cubicBezTo>
                    <a:pt x="191266" y="278967"/>
                    <a:pt x="191008" y="279138"/>
                    <a:pt x="190707" y="279224"/>
                  </a:cubicBezTo>
                  <a:cubicBezTo>
                    <a:pt x="189890" y="279654"/>
                    <a:pt x="189030" y="280041"/>
                    <a:pt x="188170" y="280385"/>
                  </a:cubicBezTo>
                  <a:cubicBezTo>
                    <a:pt x="184817" y="281718"/>
                    <a:pt x="181292" y="282621"/>
                    <a:pt x="177723" y="282965"/>
                  </a:cubicBezTo>
                  <a:cubicBezTo>
                    <a:pt x="164439" y="284082"/>
                    <a:pt x="151155" y="280514"/>
                    <a:pt x="140193" y="272905"/>
                  </a:cubicBezTo>
                  <a:cubicBezTo>
                    <a:pt x="125920" y="263834"/>
                    <a:pt x="112937" y="248572"/>
                    <a:pt x="99051" y="231634"/>
                  </a:cubicBezTo>
                  <a:cubicBezTo>
                    <a:pt x="84133" y="213062"/>
                    <a:pt x="70763" y="193286"/>
                    <a:pt x="59026" y="172565"/>
                  </a:cubicBezTo>
                  <a:cubicBezTo>
                    <a:pt x="37703" y="134862"/>
                    <a:pt x="21409" y="94536"/>
                    <a:pt x="10490" y="52621"/>
                  </a:cubicBezTo>
                  <a:cubicBezTo>
                    <a:pt x="6191" y="36542"/>
                    <a:pt x="3697" y="23387"/>
                    <a:pt x="2107" y="14230"/>
                  </a:cubicBezTo>
                  <a:cubicBezTo>
                    <a:pt x="1419" y="9931"/>
                    <a:pt x="860" y="6276"/>
                    <a:pt x="430" y="3697"/>
                  </a:cubicBezTo>
                  <a:cubicBezTo>
                    <a:pt x="215" y="2493"/>
                    <a:pt x="86" y="1247"/>
                    <a:pt x="0" y="0"/>
                  </a:cubicBezTo>
                  <a:cubicBezTo>
                    <a:pt x="430" y="1161"/>
                    <a:pt x="731" y="2364"/>
                    <a:pt x="903" y="3611"/>
                  </a:cubicBezTo>
                  <a:lnTo>
                    <a:pt x="2966" y="14058"/>
                  </a:lnTo>
                  <a:cubicBezTo>
                    <a:pt x="4815" y="23129"/>
                    <a:pt x="7695" y="36241"/>
                    <a:pt x="11994" y="52191"/>
                  </a:cubicBezTo>
                  <a:cubicBezTo>
                    <a:pt x="23301" y="93806"/>
                    <a:pt x="39766" y="133873"/>
                    <a:pt x="60961" y="171447"/>
                  </a:cubicBezTo>
                  <a:cubicBezTo>
                    <a:pt x="72654" y="192082"/>
                    <a:pt x="85938" y="211772"/>
                    <a:pt x="100684" y="230344"/>
                  </a:cubicBezTo>
                  <a:cubicBezTo>
                    <a:pt x="114398" y="247282"/>
                    <a:pt x="127209" y="262544"/>
                    <a:pt x="141052" y="271572"/>
                  </a:cubicBezTo>
                  <a:cubicBezTo>
                    <a:pt x="151757" y="279181"/>
                    <a:pt x="164697" y="282879"/>
                    <a:pt x="177809" y="282105"/>
                  </a:cubicBezTo>
                  <a:cubicBezTo>
                    <a:pt x="182495" y="281632"/>
                    <a:pt x="187138" y="280471"/>
                    <a:pt x="191524" y="278751"/>
                  </a:cubicBezTo>
                  <a:lnTo>
                    <a:pt x="191524" y="27875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325;p48">
              <a:extLst>
                <a:ext uri="{FF2B5EF4-FFF2-40B4-BE49-F238E27FC236}">
                  <a16:creationId xmlns:a16="http://schemas.microsoft.com/office/drawing/2014/main" id="{B586BA8E-CAC5-42C3-1802-77134A8F1D28}"/>
                </a:ext>
              </a:extLst>
            </p:cNvPr>
            <p:cNvSpPr/>
            <p:nvPr/>
          </p:nvSpPr>
          <p:spPr>
            <a:xfrm>
              <a:off x="1739368" y="5467816"/>
              <a:ext cx="160397" cy="162205"/>
            </a:xfrm>
            <a:custGeom>
              <a:avLst/>
              <a:gdLst/>
              <a:ahLst/>
              <a:cxnLst/>
              <a:rect l="l" t="t" r="r" b="b"/>
              <a:pathLst>
                <a:path w="160397" h="162205" extrusionOk="0">
                  <a:moveTo>
                    <a:pt x="0" y="0"/>
                  </a:moveTo>
                  <a:cubicBezTo>
                    <a:pt x="0" y="0"/>
                    <a:pt x="63454" y="79791"/>
                    <a:pt x="109755" y="99351"/>
                  </a:cubicBezTo>
                  <a:cubicBezTo>
                    <a:pt x="125447" y="106015"/>
                    <a:pt x="142729" y="111432"/>
                    <a:pt x="153434" y="124673"/>
                  </a:cubicBezTo>
                  <a:cubicBezTo>
                    <a:pt x="158851" y="130821"/>
                    <a:pt x="161301" y="139032"/>
                    <a:pt x="160097" y="147114"/>
                  </a:cubicBezTo>
                  <a:cubicBezTo>
                    <a:pt x="159925" y="148060"/>
                    <a:pt x="159624" y="149006"/>
                    <a:pt x="159237" y="149865"/>
                  </a:cubicBezTo>
                  <a:cubicBezTo>
                    <a:pt x="152574" y="166847"/>
                    <a:pt x="120546" y="164482"/>
                    <a:pt x="105886" y="153734"/>
                  </a:cubicBezTo>
                  <a:cubicBezTo>
                    <a:pt x="99480" y="149049"/>
                    <a:pt x="103264" y="152058"/>
                    <a:pt x="98105" y="148189"/>
                  </a:cubicBezTo>
                  <a:cubicBezTo>
                    <a:pt x="83273" y="137011"/>
                    <a:pt x="3869" y="45054"/>
                    <a:pt x="0" y="0"/>
                  </a:cubicBezTo>
                  <a:lnTo>
                    <a:pt x="0" y="0"/>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326;p48">
              <a:extLst>
                <a:ext uri="{FF2B5EF4-FFF2-40B4-BE49-F238E27FC236}">
                  <a16:creationId xmlns:a16="http://schemas.microsoft.com/office/drawing/2014/main" id="{D9A119C1-CA61-6D24-BA86-687D10F6EC31}"/>
                </a:ext>
              </a:extLst>
            </p:cNvPr>
            <p:cNvSpPr/>
            <p:nvPr/>
          </p:nvSpPr>
          <p:spPr>
            <a:xfrm>
              <a:off x="1390714" y="4382817"/>
              <a:ext cx="449897" cy="613992"/>
            </a:xfrm>
            <a:custGeom>
              <a:avLst/>
              <a:gdLst/>
              <a:ahLst/>
              <a:cxnLst/>
              <a:rect l="l" t="t" r="r" b="b"/>
              <a:pathLst>
                <a:path w="449897" h="613992" extrusionOk="0">
                  <a:moveTo>
                    <a:pt x="68527" y="8082"/>
                  </a:moveTo>
                  <a:lnTo>
                    <a:pt x="109024" y="0"/>
                  </a:lnTo>
                  <a:lnTo>
                    <a:pt x="309318" y="2407"/>
                  </a:lnTo>
                  <a:lnTo>
                    <a:pt x="411077" y="24720"/>
                  </a:lnTo>
                  <a:lnTo>
                    <a:pt x="449897" y="593013"/>
                  </a:lnTo>
                  <a:lnTo>
                    <a:pt x="0" y="613993"/>
                  </a:lnTo>
                  <a:lnTo>
                    <a:pt x="68527" y="808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327;p48">
              <a:extLst>
                <a:ext uri="{FF2B5EF4-FFF2-40B4-BE49-F238E27FC236}">
                  <a16:creationId xmlns:a16="http://schemas.microsoft.com/office/drawing/2014/main" id="{47FE523E-C3B4-22C7-036E-CA6A74F54150}"/>
                </a:ext>
              </a:extLst>
            </p:cNvPr>
            <p:cNvSpPr/>
            <p:nvPr/>
          </p:nvSpPr>
          <p:spPr>
            <a:xfrm>
              <a:off x="1744226" y="4391544"/>
              <a:ext cx="312456" cy="585318"/>
            </a:xfrm>
            <a:custGeom>
              <a:avLst/>
              <a:gdLst/>
              <a:ahLst/>
              <a:cxnLst/>
              <a:rect l="l" t="t" r="r" b="b"/>
              <a:pathLst>
                <a:path w="312456" h="585318" extrusionOk="0">
                  <a:moveTo>
                    <a:pt x="6363" y="558148"/>
                  </a:moveTo>
                  <a:lnTo>
                    <a:pt x="15950" y="299688"/>
                  </a:lnTo>
                  <a:lnTo>
                    <a:pt x="0" y="0"/>
                  </a:lnTo>
                  <a:cubicBezTo>
                    <a:pt x="63282" y="16294"/>
                    <a:pt x="149823" y="34393"/>
                    <a:pt x="197757" y="89034"/>
                  </a:cubicBezTo>
                  <a:cubicBezTo>
                    <a:pt x="228839" y="124501"/>
                    <a:pt x="259320" y="169856"/>
                    <a:pt x="270841" y="242897"/>
                  </a:cubicBezTo>
                  <a:cubicBezTo>
                    <a:pt x="284082" y="328879"/>
                    <a:pt x="301537" y="493318"/>
                    <a:pt x="312456" y="585318"/>
                  </a:cubicBezTo>
                </a:path>
              </a:pathLst>
            </a:custGeom>
            <a:solidFill>
              <a:srgbClr val="252E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328;p48">
              <a:extLst>
                <a:ext uri="{FF2B5EF4-FFF2-40B4-BE49-F238E27FC236}">
                  <a16:creationId xmlns:a16="http://schemas.microsoft.com/office/drawing/2014/main" id="{7F08D6F7-E249-1F64-9E6C-B8417A0195C5}"/>
                </a:ext>
              </a:extLst>
            </p:cNvPr>
            <p:cNvSpPr/>
            <p:nvPr/>
          </p:nvSpPr>
          <p:spPr>
            <a:xfrm>
              <a:off x="1164686" y="4385999"/>
              <a:ext cx="706448" cy="802499"/>
            </a:xfrm>
            <a:custGeom>
              <a:avLst/>
              <a:gdLst/>
              <a:ahLst/>
              <a:cxnLst/>
              <a:rect l="l" t="t" r="r" b="b"/>
              <a:pathLst>
                <a:path w="706448" h="802499" extrusionOk="0">
                  <a:moveTo>
                    <a:pt x="649529" y="521305"/>
                  </a:moveTo>
                  <a:lnTo>
                    <a:pt x="338491" y="571819"/>
                  </a:lnTo>
                  <a:lnTo>
                    <a:pt x="327485" y="379737"/>
                  </a:lnTo>
                  <a:lnTo>
                    <a:pt x="310289" y="0"/>
                  </a:lnTo>
                  <a:cubicBezTo>
                    <a:pt x="220009" y="3697"/>
                    <a:pt x="117261" y="78286"/>
                    <a:pt x="86437" y="136409"/>
                  </a:cubicBezTo>
                  <a:cubicBezTo>
                    <a:pt x="64941" y="176735"/>
                    <a:pt x="46928" y="223595"/>
                    <a:pt x="41297" y="268950"/>
                  </a:cubicBezTo>
                  <a:cubicBezTo>
                    <a:pt x="30506" y="354931"/>
                    <a:pt x="12235" y="502260"/>
                    <a:pt x="1315" y="594303"/>
                  </a:cubicBezTo>
                  <a:cubicBezTo>
                    <a:pt x="-5391" y="650965"/>
                    <a:pt x="13783" y="707583"/>
                    <a:pt x="53506" y="748554"/>
                  </a:cubicBezTo>
                  <a:lnTo>
                    <a:pt x="53506" y="748554"/>
                  </a:lnTo>
                  <a:cubicBezTo>
                    <a:pt x="98646" y="795113"/>
                    <a:pt x="169323" y="811234"/>
                    <a:pt x="232863" y="798079"/>
                  </a:cubicBezTo>
                  <a:lnTo>
                    <a:pt x="706448" y="664808"/>
                  </a:lnTo>
                  <a:lnTo>
                    <a:pt x="649529" y="521305"/>
                  </a:lnTo>
                  <a:close/>
                </a:path>
              </a:pathLst>
            </a:custGeom>
            <a:solidFill>
              <a:srgbClr val="252E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329;p48">
              <a:extLst>
                <a:ext uri="{FF2B5EF4-FFF2-40B4-BE49-F238E27FC236}">
                  <a16:creationId xmlns:a16="http://schemas.microsoft.com/office/drawing/2014/main" id="{C0CE8F7E-23D9-0880-3E56-D6B5970A57D1}"/>
                </a:ext>
              </a:extLst>
            </p:cNvPr>
            <p:cNvSpPr/>
            <p:nvPr/>
          </p:nvSpPr>
          <p:spPr>
            <a:xfrm>
              <a:off x="1780639" y="4400615"/>
              <a:ext cx="70977" cy="503206"/>
            </a:xfrm>
            <a:custGeom>
              <a:avLst/>
              <a:gdLst/>
              <a:ahLst/>
              <a:cxnLst/>
              <a:rect l="l" t="t" r="r" b="b"/>
              <a:pathLst>
                <a:path w="70977" h="503206" extrusionOk="0">
                  <a:moveTo>
                    <a:pt x="731" y="503206"/>
                  </a:moveTo>
                  <a:cubicBezTo>
                    <a:pt x="731" y="502819"/>
                    <a:pt x="817" y="502475"/>
                    <a:pt x="946" y="502131"/>
                  </a:cubicBezTo>
                  <a:cubicBezTo>
                    <a:pt x="1204" y="501357"/>
                    <a:pt x="1505" y="500325"/>
                    <a:pt x="1849" y="499036"/>
                  </a:cubicBezTo>
                  <a:cubicBezTo>
                    <a:pt x="2751" y="496155"/>
                    <a:pt x="3955" y="492157"/>
                    <a:pt x="5546" y="487041"/>
                  </a:cubicBezTo>
                  <a:cubicBezTo>
                    <a:pt x="8899" y="476466"/>
                    <a:pt x="13671" y="461247"/>
                    <a:pt x="19604" y="442417"/>
                  </a:cubicBezTo>
                  <a:lnTo>
                    <a:pt x="68398" y="290058"/>
                  </a:lnTo>
                  <a:lnTo>
                    <a:pt x="69043" y="291391"/>
                  </a:lnTo>
                  <a:lnTo>
                    <a:pt x="18615" y="270541"/>
                  </a:lnTo>
                  <a:lnTo>
                    <a:pt x="16637" y="269724"/>
                  </a:lnTo>
                  <a:lnTo>
                    <a:pt x="18400" y="268563"/>
                  </a:lnTo>
                  <a:lnTo>
                    <a:pt x="30051" y="260910"/>
                  </a:lnTo>
                  <a:lnTo>
                    <a:pt x="68097" y="236062"/>
                  </a:lnTo>
                  <a:lnTo>
                    <a:pt x="67667" y="237266"/>
                  </a:lnTo>
                  <a:cubicBezTo>
                    <a:pt x="48322" y="170114"/>
                    <a:pt x="31297" y="110873"/>
                    <a:pt x="19045" y="68269"/>
                  </a:cubicBezTo>
                  <a:cubicBezTo>
                    <a:pt x="13069" y="47118"/>
                    <a:pt x="8254" y="30093"/>
                    <a:pt x="4858" y="18228"/>
                  </a:cubicBezTo>
                  <a:cubicBezTo>
                    <a:pt x="3310" y="12424"/>
                    <a:pt x="2064" y="7910"/>
                    <a:pt x="1161" y="4686"/>
                  </a:cubicBezTo>
                  <a:cubicBezTo>
                    <a:pt x="774" y="3267"/>
                    <a:pt x="473" y="2107"/>
                    <a:pt x="258" y="1204"/>
                  </a:cubicBezTo>
                  <a:cubicBezTo>
                    <a:pt x="129" y="817"/>
                    <a:pt x="43" y="430"/>
                    <a:pt x="0" y="0"/>
                  </a:cubicBezTo>
                  <a:cubicBezTo>
                    <a:pt x="0" y="0"/>
                    <a:pt x="0" y="344"/>
                    <a:pt x="430" y="1118"/>
                  </a:cubicBezTo>
                  <a:lnTo>
                    <a:pt x="1548" y="4600"/>
                  </a:lnTo>
                  <a:cubicBezTo>
                    <a:pt x="2536" y="7781"/>
                    <a:pt x="3912" y="12252"/>
                    <a:pt x="5632" y="18013"/>
                  </a:cubicBezTo>
                  <a:lnTo>
                    <a:pt x="20464" y="67839"/>
                  </a:lnTo>
                  <a:lnTo>
                    <a:pt x="69774" y="236664"/>
                  </a:lnTo>
                  <a:lnTo>
                    <a:pt x="69989" y="237438"/>
                  </a:lnTo>
                  <a:lnTo>
                    <a:pt x="69301" y="237910"/>
                  </a:lnTo>
                  <a:lnTo>
                    <a:pt x="31297" y="262802"/>
                  </a:lnTo>
                  <a:lnTo>
                    <a:pt x="19647" y="270411"/>
                  </a:lnTo>
                  <a:lnTo>
                    <a:pt x="19647" y="268434"/>
                  </a:lnTo>
                  <a:lnTo>
                    <a:pt x="70032" y="289370"/>
                  </a:lnTo>
                  <a:lnTo>
                    <a:pt x="70978" y="289757"/>
                  </a:lnTo>
                  <a:lnTo>
                    <a:pt x="70677" y="290703"/>
                  </a:lnTo>
                  <a:cubicBezTo>
                    <a:pt x="50815" y="351707"/>
                    <a:pt x="33490" y="404800"/>
                    <a:pt x="21108" y="442847"/>
                  </a:cubicBezTo>
                  <a:cubicBezTo>
                    <a:pt x="14875" y="461677"/>
                    <a:pt x="9931" y="476767"/>
                    <a:pt x="6449" y="487256"/>
                  </a:cubicBezTo>
                  <a:cubicBezTo>
                    <a:pt x="4729" y="492329"/>
                    <a:pt x="3353" y="496327"/>
                    <a:pt x="2407" y="499165"/>
                  </a:cubicBezTo>
                  <a:cubicBezTo>
                    <a:pt x="1978" y="500412"/>
                    <a:pt x="1591" y="501400"/>
                    <a:pt x="1333" y="502217"/>
                  </a:cubicBezTo>
                  <a:cubicBezTo>
                    <a:pt x="1161" y="502561"/>
                    <a:pt x="989" y="502905"/>
                    <a:pt x="731" y="50320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330;p48">
              <a:extLst>
                <a:ext uri="{FF2B5EF4-FFF2-40B4-BE49-F238E27FC236}">
                  <a16:creationId xmlns:a16="http://schemas.microsoft.com/office/drawing/2014/main" id="{65029CA5-CF29-AB2F-B062-66646183592C}"/>
                </a:ext>
              </a:extLst>
            </p:cNvPr>
            <p:cNvSpPr/>
            <p:nvPr/>
          </p:nvSpPr>
          <p:spPr>
            <a:xfrm>
              <a:off x="1777974" y="4638268"/>
              <a:ext cx="80985" cy="272732"/>
            </a:xfrm>
            <a:custGeom>
              <a:avLst/>
              <a:gdLst/>
              <a:ahLst/>
              <a:cxnLst/>
              <a:rect l="l" t="t" r="r" b="b"/>
              <a:pathLst>
                <a:path w="80985" h="272732" extrusionOk="0">
                  <a:moveTo>
                    <a:pt x="72181" y="0"/>
                  </a:moveTo>
                  <a:cubicBezTo>
                    <a:pt x="69645" y="9329"/>
                    <a:pt x="64142" y="17583"/>
                    <a:pt x="56533" y="23516"/>
                  </a:cubicBezTo>
                  <a:cubicBezTo>
                    <a:pt x="50600" y="26912"/>
                    <a:pt x="53996" y="31426"/>
                    <a:pt x="58897" y="36155"/>
                  </a:cubicBezTo>
                  <a:cubicBezTo>
                    <a:pt x="64787" y="41830"/>
                    <a:pt x="74245" y="43377"/>
                    <a:pt x="78587" y="50256"/>
                  </a:cubicBezTo>
                  <a:cubicBezTo>
                    <a:pt x="82929" y="57135"/>
                    <a:pt x="80479" y="65002"/>
                    <a:pt x="78243" y="72224"/>
                  </a:cubicBezTo>
                  <a:cubicBezTo>
                    <a:pt x="56705" y="140751"/>
                    <a:pt x="30566" y="207731"/>
                    <a:pt x="0" y="272733"/>
                  </a:cubicBezTo>
                  <a:lnTo>
                    <a:pt x="72181" y="52750"/>
                  </a:lnTo>
                  <a:lnTo>
                    <a:pt x="21839" y="31985"/>
                  </a:lnTo>
                  <a:lnTo>
                    <a:pt x="72181" y="0"/>
                  </a:lnTo>
                  <a:lnTo>
                    <a:pt x="72181" y="0"/>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331;p48">
              <a:extLst>
                <a:ext uri="{FF2B5EF4-FFF2-40B4-BE49-F238E27FC236}">
                  <a16:creationId xmlns:a16="http://schemas.microsoft.com/office/drawing/2014/main" id="{D9C6BCDE-8782-C773-3081-6CE1875D0A69}"/>
                </a:ext>
              </a:extLst>
            </p:cNvPr>
            <p:cNvSpPr/>
            <p:nvPr/>
          </p:nvSpPr>
          <p:spPr>
            <a:xfrm>
              <a:off x="1388736" y="4395070"/>
              <a:ext cx="88560" cy="514125"/>
            </a:xfrm>
            <a:custGeom>
              <a:avLst/>
              <a:gdLst/>
              <a:ahLst/>
              <a:cxnLst/>
              <a:rect l="l" t="t" r="r" b="b"/>
              <a:pathLst>
                <a:path w="88560" h="514125" extrusionOk="0">
                  <a:moveTo>
                    <a:pt x="88561" y="514126"/>
                  </a:moveTo>
                  <a:cubicBezTo>
                    <a:pt x="88346" y="513868"/>
                    <a:pt x="88174" y="513567"/>
                    <a:pt x="88045" y="513223"/>
                  </a:cubicBezTo>
                  <a:cubicBezTo>
                    <a:pt x="87744" y="512535"/>
                    <a:pt x="87314" y="511675"/>
                    <a:pt x="86841" y="510557"/>
                  </a:cubicBezTo>
                  <a:lnTo>
                    <a:pt x="82198" y="500068"/>
                  </a:lnTo>
                  <a:cubicBezTo>
                    <a:pt x="78157" y="490781"/>
                    <a:pt x="72396" y="477411"/>
                    <a:pt x="65002" y="460731"/>
                  </a:cubicBezTo>
                  <a:lnTo>
                    <a:pt x="7007" y="324794"/>
                  </a:lnTo>
                  <a:lnTo>
                    <a:pt x="6664" y="324021"/>
                  </a:lnTo>
                  <a:lnTo>
                    <a:pt x="7394" y="323505"/>
                  </a:lnTo>
                  <a:lnTo>
                    <a:pt x="47161" y="295045"/>
                  </a:lnTo>
                  <a:lnTo>
                    <a:pt x="47161" y="296679"/>
                  </a:lnTo>
                  <a:lnTo>
                    <a:pt x="20807" y="275785"/>
                  </a:lnTo>
                  <a:lnTo>
                    <a:pt x="9114" y="266585"/>
                  </a:lnTo>
                  <a:lnTo>
                    <a:pt x="3310" y="262286"/>
                  </a:lnTo>
                  <a:lnTo>
                    <a:pt x="1892" y="261125"/>
                  </a:lnTo>
                  <a:cubicBezTo>
                    <a:pt x="1591" y="260910"/>
                    <a:pt x="1333" y="260652"/>
                    <a:pt x="1075" y="260395"/>
                  </a:cubicBezTo>
                  <a:cubicBezTo>
                    <a:pt x="817" y="260051"/>
                    <a:pt x="602" y="259621"/>
                    <a:pt x="473" y="259191"/>
                  </a:cubicBezTo>
                  <a:cubicBezTo>
                    <a:pt x="172" y="257901"/>
                    <a:pt x="0" y="256611"/>
                    <a:pt x="0" y="255279"/>
                  </a:cubicBezTo>
                  <a:cubicBezTo>
                    <a:pt x="258" y="245649"/>
                    <a:pt x="1161" y="236062"/>
                    <a:pt x="2665" y="226561"/>
                  </a:cubicBezTo>
                  <a:cubicBezTo>
                    <a:pt x="5288" y="207946"/>
                    <a:pt x="8383" y="190062"/>
                    <a:pt x="11264" y="173037"/>
                  </a:cubicBezTo>
                  <a:cubicBezTo>
                    <a:pt x="17368" y="139032"/>
                    <a:pt x="23430" y="108551"/>
                    <a:pt x="28460" y="82757"/>
                  </a:cubicBezTo>
                  <a:cubicBezTo>
                    <a:pt x="33490" y="56963"/>
                    <a:pt x="38004" y="36456"/>
                    <a:pt x="41056" y="22183"/>
                  </a:cubicBezTo>
                  <a:cubicBezTo>
                    <a:pt x="42604" y="15133"/>
                    <a:pt x="43850" y="9630"/>
                    <a:pt x="44710" y="5718"/>
                  </a:cubicBezTo>
                  <a:lnTo>
                    <a:pt x="45699" y="1419"/>
                  </a:lnTo>
                  <a:cubicBezTo>
                    <a:pt x="45785" y="946"/>
                    <a:pt x="45914" y="430"/>
                    <a:pt x="46129" y="0"/>
                  </a:cubicBezTo>
                  <a:cubicBezTo>
                    <a:pt x="46129" y="516"/>
                    <a:pt x="46043" y="1032"/>
                    <a:pt x="45914" y="1505"/>
                  </a:cubicBezTo>
                  <a:cubicBezTo>
                    <a:pt x="45914" y="2579"/>
                    <a:pt x="45441" y="3998"/>
                    <a:pt x="45140" y="5804"/>
                  </a:cubicBezTo>
                  <a:cubicBezTo>
                    <a:pt x="44366" y="9716"/>
                    <a:pt x="43292" y="15219"/>
                    <a:pt x="41916" y="22312"/>
                  </a:cubicBezTo>
                  <a:cubicBezTo>
                    <a:pt x="39079" y="36757"/>
                    <a:pt x="35037" y="57479"/>
                    <a:pt x="30050" y="83015"/>
                  </a:cubicBezTo>
                  <a:cubicBezTo>
                    <a:pt x="25064" y="108551"/>
                    <a:pt x="19217" y="139204"/>
                    <a:pt x="13198" y="173295"/>
                  </a:cubicBezTo>
                  <a:cubicBezTo>
                    <a:pt x="10232" y="190277"/>
                    <a:pt x="7179" y="208161"/>
                    <a:pt x="4600" y="226733"/>
                  </a:cubicBezTo>
                  <a:cubicBezTo>
                    <a:pt x="3138" y="236105"/>
                    <a:pt x="2236" y="245606"/>
                    <a:pt x="1978" y="255107"/>
                  </a:cubicBezTo>
                  <a:cubicBezTo>
                    <a:pt x="1978" y="256224"/>
                    <a:pt x="2107" y="257299"/>
                    <a:pt x="2365" y="258374"/>
                  </a:cubicBezTo>
                  <a:cubicBezTo>
                    <a:pt x="2365" y="258890"/>
                    <a:pt x="3611" y="259664"/>
                    <a:pt x="4514" y="260438"/>
                  </a:cubicBezTo>
                  <a:lnTo>
                    <a:pt x="10275" y="264995"/>
                  </a:lnTo>
                  <a:lnTo>
                    <a:pt x="21925" y="274237"/>
                  </a:lnTo>
                  <a:lnTo>
                    <a:pt x="48236" y="295088"/>
                  </a:lnTo>
                  <a:lnTo>
                    <a:pt x="49396" y="296034"/>
                  </a:lnTo>
                  <a:lnTo>
                    <a:pt x="48193" y="296894"/>
                  </a:lnTo>
                  <a:lnTo>
                    <a:pt x="8383" y="325267"/>
                  </a:lnTo>
                  <a:lnTo>
                    <a:pt x="8727" y="323935"/>
                  </a:lnTo>
                  <a:lnTo>
                    <a:pt x="66378" y="460043"/>
                  </a:lnTo>
                  <a:cubicBezTo>
                    <a:pt x="73385" y="476852"/>
                    <a:pt x="78974" y="490137"/>
                    <a:pt x="82843" y="499638"/>
                  </a:cubicBezTo>
                  <a:cubicBezTo>
                    <a:pt x="84692" y="504152"/>
                    <a:pt x="86153" y="507677"/>
                    <a:pt x="87142" y="510256"/>
                  </a:cubicBezTo>
                  <a:lnTo>
                    <a:pt x="88174" y="513008"/>
                  </a:lnTo>
                  <a:cubicBezTo>
                    <a:pt x="88346" y="513352"/>
                    <a:pt x="88475" y="513739"/>
                    <a:pt x="88561" y="514126"/>
                  </a:cubicBezTo>
                  <a:lnTo>
                    <a:pt x="88561" y="51412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332;p48">
              <a:extLst>
                <a:ext uri="{FF2B5EF4-FFF2-40B4-BE49-F238E27FC236}">
                  <a16:creationId xmlns:a16="http://schemas.microsoft.com/office/drawing/2014/main" id="{ECE7882F-3F57-3D6E-BA36-A6A98FEF0758}"/>
                </a:ext>
              </a:extLst>
            </p:cNvPr>
            <p:cNvSpPr/>
            <p:nvPr/>
          </p:nvSpPr>
          <p:spPr>
            <a:xfrm rot="-4873268">
              <a:off x="1429348" y="4759249"/>
              <a:ext cx="463673" cy="337552"/>
            </a:xfrm>
            <a:custGeom>
              <a:avLst/>
              <a:gdLst/>
              <a:ahLst/>
              <a:cxnLst/>
              <a:rect l="l" t="t" r="r" b="b"/>
              <a:pathLst>
                <a:path w="464041" h="337820" extrusionOk="0">
                  <a:moveTo>
                    <a:pt x="453680" y="0"/>
                  </a:moveTo>
                  <a:cubicBezTo>
                    <a:pt x="459402" y="0"/>
                    <a:pt x="464041" y="4639"/>
                    <a:pt x="464041" y="10361"/>
                  </a:cubicBezTo>
                  <a:lnTo>
                    <a:pt x="464041" y="327460"/>
                  </a:lnTo>
                  <a:cubicBezTo>
                    <a:pt x="464041" y="333182"/>
                    <a:pt x="459403" y="337820"/>
                    <a:pt x="453680" y="337820"/>
                  </a:cubicBezTo>
                  <a:lnTo>
                    <a:pt x="10361" y="337820"/>
                  </a:lnTo>
                  <a:cubicBezTo>
                    <a:pt x="4639" y="337820"/>
                    <a:pt x="0" y="333182"/>
                    <a:pt x="0" y="327460"/>
                  </a:cubicBezTo>
                  <a:lnTo>
                    <a:pt x="0" y="10361"/>
                  </a:lnTo>
                  <a:cubicBezTo>
                    <a:pt x="0" y="4639"/>
                    <a:pt x="4639" y="0"/>
                    <a:pt x="10361" y="0"/>
                  </a:cubicBezTo>
                  <a:close/>
                </a:path>
              </a:pathLst>
            </a:custGeom>
            <a:solidFill>
              <a:srgbClr val="252E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333;p48">
              <a:extLst>
                <a:ext uri="{FF2B5EF4-FFF2-40B4-BE49-F238E27FC236}">
                  <a16:creationId xmlns:a16="http://schemas.microsoft.com/office/drawing/2014/main" id="{989EC473-190F-E627-6ACA-58506628922B}"/>
                </a:ext>
              </a:extLst>
            </p:cNvPr>
            <p:cNvSpPr/>
            <p:nvPr/>
          </p:nvSpPr>
          <p:spPr>
            <a:xfrm rot="-4873268">
              <a:off x="1429348" y="4759249"/>
              <a:ext cx="463673" cy="337552"/>
            </a:xfrm>
            <a:custGeom>
              <a:avLst/>
              <a:gdLst/>
              <a:ahLst/>
              <a:cxnLst/>
              <a:rect l="l" t="t" r="r" b="b"/>
              <a:pathLst>
                <a:path w="464041" h="337820" extrusionOk="0">
                  <a:moveTo>
                    <a:pt x="453680" y="0"/>
                  </a:moveTo>
                  <a:cubicBezTo>
                    <a:pt x="459402" y="0"/>
                    <a:pt x="464041" y="4639"/>
                    <a:pt x="464041" y="10361"/>
                  </a:cubicBezTo>
                  <a:lnTo>
                    <a:pt x="464041" y="327460"/>
                  </a:lnTo>
                  <a:cubicBezTo>
                    <a:pt x="464041" y="333182"/>
                    <a:pt x="459403" y="337820"/>
                    <a:pt x="453680" y="337820"/>
                  </a:cubicBezTo>
                  <a:lnTo>
                    <a:pt x="10361" y="337820"/>
                  </a:lnTo>
                  <a:cubicBezTo>
                    <a:pt x="4639" y="337820"/>
                    <a:pt x="0" y="333182"/>
                    <a:pt x="0" y="327460"/>
                  </a:cubicBezTo>
                  <a:lnTo>
                    <a:pt x="0" y="10361"/>
                  </a:lnTo>
                  <a:cubicBezTo>
                    <a:pt x="0" y="4639"/>
                    <a:pt x="4639" y="0"/>
                    <a:pt x="10361" y="0"/>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334;p48">
              <a:extLst>
                <a:ext uri="{FF2B5EF4-FFF2-40B4-BE49-F238E27FC236}">
                  <a16:creationId xmlns:a16="http://schemas.microsoft.com/office/drawing/2014/main" id="{CB2F8DC4-E930-4B5A-4555-7C22CC44E297}"/>
                </a:ext>
              </a:extLst>
            </p:cNvPr>
            <p:cNvSpPr/>
            <p:nvPr/>
          </p:nvSpPr>
          <p:spPr>
            <a:xfrm rot="-4873268">
              <a:off x="1446360" y="4771948"/>
              <a:ext cx="431627" cy="299879"/>
            </a:xfrm>
            <a:custGeom>
              <a:avLst/>
              <a:gdLst/>
              <a:ahLst/>
              <a:cxnLst/>
              <a:rect l="l" t="t" r="r" b="b"/>
              <a:pathLst>
                <a:path w="431970" h="300117" extrusionOk="0">
                  <a:moveTo>
                    <a:pt x="0" y="0"/>
                  </a:moveTo>
                  <a:lnTo>
                    <a:pt x="431970" y="0"/>
                  </a:lnTo>
                  <a:lnTo>
                    <a:pt x="431970" y="300118"/>
                  </a:lnTo>
                  <a:lnTo>
                    <a:pt x="0" y="30011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35;p48">
              <a:extLst>
                <a:ext uri="{FF2B5EF4-FFF2-40B4-BE49-F238E27FC236}">
                  <a16:creationId xmlns:a16="http://schemas.microsoft.com/office/drawing/2014/main" id="{A89CFBD9-1796-1B84-4166-76681407D77E}"/>
                </a:ext>
              </a:extLst>
            </p:cNvPr>
            <p:cNvSpPr/>
            <p:nvPr/>
          </p:nvSpPr>
          <p:spPr>
            <a:xfrm>
              <a:off x="1628194" y="4651634"/>
              <a:ext cx="128972" cy="81514"/>
            </a:xfrm>
            <a:custGeom>
              <a:avLst/>
              <a:gdLst/>
              <a:ahLst/>
              <a:cxnLst/>
              <a:rect l="l" t="t" r="r" b="b"/>
              <a:pathLst>
                <a:path w="128972" h="81514" extrusionOk="0">
                  <a:moveTo>
                    <a:pt x="126178" y="72443"/>
                  </a:moveTo>
                  <a:cubicBezTo>
                    <a:pt x="121879" y="59202"/>
                    <a:pt x="110486" y="49486"/>
                    <a:pt x="96729" y="47379"/>
                  </a:cubicBezTo>
                  <a:lnTo>
                    <a:pt x="99222" y="29108"/>
                  </a:lnTo>
                  <a:cubicBezTo>
                    <a:pt x="101329" y="15308"/>
                    <a:pt x="91871" y="2454"/>
                    <a:pt x="78114" y="305"/>
                  </a:cubicBezTo>
                  <a:lnTo>
                    <a:pt x="78114" y="305"/>
                  </a:lnTo>
                  <a:cubicBezTo>
                    <a:pt x="64314" y="-1845"/>
                    <a:pt x="51417" y="7613"/>
                    <a:pt x="49267" y="21413"/>
                  </a:cubicBezTo>
                  <a:lnTo>
                    <a:pt x="46344" y="40329"/>
                  </a:lnTo>
                  <a:lnTo>
                    <a:pt x="39981" y="39469"/>
                  </a:lnTo>
                  <a:cubicBezTo>
                    <a:pt x="26353" y="37577"/>
                    <a:pt x="12854" y="43467"/>
                    <a:pt x="4944" y="54688"/>
                  </a:cubicBezTo>
                  <a:lnTo>
                    <a:pt x="0" y="61566"/>
                  </a:lnTo>
                  <a:lnTo>
                    <a:pt x="128972" y="81514"/>
                  </a:lnTo>
                  <a:lnTo>
                    <a:pt x="126178" y="72443"/>
                  </a:lnTo>
                  <a:lnTo>
                    <a:pt x="126178" y="72443"/>
                  </a:lnTo>
                  <a:close/>
                  <a:moveTo>
                    <a:pt x="72869" y="39082"/>
                  </a:moveTo>
                  <a:cubicBezTo>
                    <a:pt x="65432" y="37964"/>
                    <a:pt x="60359" y="31000"/>
                    <a:pt x="61477" y="23605"/>
                  </a:cubicBezTo>
                  <a:cubicBezTo>
                    <a:pt x="62594" y="16168"/>
                    <a:pt x="69559" y="11095"/>
                    <a:pt x="76953" y="12213"/>
                  </a:cubicBezTo>
                  <a:cubicBezTo>
                    <a:pt x="84391" y="13331"/>
                    <a:pt x="89464" y="20295"/>
                    <a:pt x="88346" y="27690"/>
                  </a:cubicBezTo>
                  <a:lnTo>
                    <a:pt x="88346" y="27690"/>
                  </a:lnTo>
                  <a:cubicBezTo>
                    <a:pt x="87185" y="35127"/>
                    <a:pt x="80264" y="40157"/>
                    <a:pt x="72869" y="3908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36;p48">
              <a:extLst>
                <a:ext uri="{FF2B5EF4-FFF2-40B4-BE49-F238E27FC236}">
                  <a16:creationId xmlns:a16="http://schemas.microsoft.com/office/drawing/2014/main" id="{E6B8BF46-FA29-1673-AAF0-F5B7B2946A8F}"/>
                </a:ext>
              </a:extLst>
            </p:cNvPr>
            <p:cNvSpPr/>
            <p:nvPr/>
          </p:nvSpPr>
          <p:spPr>
            <a:xfrm>
              <a:off x="1566932" y="4750473"/>
              <a:ext cx="80435" cy="12381"/>
            </a:xfrm>
            <a:custGeom>
              <a:avLst/>
              <a:gdLst/>
              <a:ahLst/>
              <a:cxnLst/>
              <a:rect l="l" t="t" r="r" b="b"/>
              <a:pathLst>
                <a:path w="80435" h="12381" extrusionOk="0">
                  <a:moveTo>
                    <a:pt x="80436" y="12381"/>
                  </a:moveTo>
                  <a:cubicBezTo>
                    <a:pt x="66893" y="11436"/>
                    <a:pt x="53394" y="9759"/>
                    <a:pt x="40024" y="7308"/>
                  </a:cubicBezTo>
                  <a:cubicBezTo>
                    <a:pt x="26568" y="5589"/>
                    <a:pt x="13198" y="3138"/>
                    <a:pt x="0" y="0"/>
                  </a:cubicBezTo>
                  <a:cubicBezTo>
                    <a:pt x="13542" y="946"/>
                    <a:pt x="26998" y="2623"/>
                    <a:pt x="40368" y="5073"/>
                  </a:cubicBezTo>
                  <a:cubicBezTo>
                    <a:pt x="53824" y="6793"/>
                    <a:pt x="67237" y="9243"/>
                    <a:pt x="80436" y="12381"/>
                  </a:cubicBezTo>
                  <a:lnTo>
                    <a:pt x="80436" y="1238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37;p48">
              <a:extLst>
                <a:ext uri="{FF2B5EF4-FFF2-40B4-BE49-F238E27FC236}">
                  <a16:creationId xmlns:a16="http://schemas.microsoft.com/office/drawing/2014/main" id="{E1AEAB31-CCD4-9F51-27A0-0BCD86CEA917}"/>
                </a:ext>
              </a:extLst>
            </p:cNvPr>
            <p:cNvSpPr/>
            <p:nvPr/>
          </p:nvSpPr>
          <p:spPr>
            <a:xfrm>
              <a:off x="1564826" y="4764051"/>
              <a:ext cx="38777" cy="6000"/>
            </a:xfrm>
            <a:custGeom>
              <a:avLst/>
              <a:gdLst/>
              <a:ahLst/>
              <a:cxnLst/>
              <a:rect l="l" t="t" r="r" b="b"/>
              <a:pathLst>
                <a:path w="38777" h="6000" extrusionOk="0">
                  <a:moveTo>
                    <a:pt x="38778" y="5983"/>
                  </a:moveTo>
                  <a:cubicBezTo>
                    <a:pt x="32200" y="6112"/>
                    <a:pt x="25622" y="5510"/>
                    <a:pt x="19217" y="4092"/>
                  </a:cubicBezTo>
                  <a:cubicBezTo>
                    <a:pt x="12682" y="3447"/>
                    <a:pt x="6234" y="2071"/>
                    <a:pt x="0" y="8"/>
                  </a:cubicBezTo>
                  <a:cubicBezTo>
                    <a:pt x="6578" y="-78"/>
                    <a:pt x="13112" y="567"/>
                    <a:pt x="19561" y="1899"/>
                  </a:cubicBezTo>
                  <a:cubicBezTo>
                    <a:pt x="26095" y="2544"/>
                    <a:pt x="32544" y="3920"/>
                    <a:pt x="38778" y="598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8;p48">
              <a:extLst>
                <a:ext uri="{FF2B5EF4-FFF2-40B4-BE49-F238E27FC236}">
                  <a16:creationId xmlns:a16="http://schemas.microsoft.com/office/drawing/2014/main" id="{8D69ACB0-1C41-31BB-5F62-7E1C48268002}"/>
                </a:ext>
              </a:extLst>
            </p:cNvPr>
            <p:cNvSpPr/>
            <p:nvPr/>
          </p:nvSpPr>
          <p:spPr>
            <a:xfrm>
              <a:off x="1562848" y="4802371"/>
              <a:ext cx="223852" cy="34634"/>
            </a:xfrm>
            <a:custGeom>
              <a:avLst/>
              <a:gdLst/>
              <a:ahLst/>
              <a:cxnLst/>
              <a:rect l="l" t="t" r="r" b="b"/>
              <a:pathLst>
                <a:path w="223852" h="34634" extrusionOk="0">
                  <a:moveTo>
                    <a:pt x="223852" y="34599"/>
                  </a:moveTo>
                  <a:cubicBezTo>
                    <a:pt x="223852" y="35201"/>
                    <a:pt x="173553" y="27936"/>
                    <a:pt x="111776" y="18435"/>
                  </a:cubicBezTo>
                  <a:cubicBezTo>
                    <a:pt x="49998" y="8934"/>
                    <a:pt x="0" y="637"/>
                    <a:pt x="0" y="35"/>
                  </a:cubicBezTo>
                  <a:cubicBezTo>
                    <a:pt x="0" y="-567"/>
                    <a:pt x="50256" y="6656"/>
                    <a:pt x="112077" y="16200"/>
                  </a:cubicBezTo>
                  <a:cubicBezTo>
                    <a:pt x="173897" y="25743"/>
                    <a:pt x="223938" y="33955"/>
                    <a:pt x="223852" y="3459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39;p48">
              <a:extLst>
                <a:ext uri="{FF2B5EF4-FFF2-40B4-BE49-F238E27FC236}">
                  <a16:creationId xmlns:a16="http://schemas.microsoft.com/office/drawing/2014/main" id="{D923CB09-E3E7-3D48-5518-16AE41ED92BF}"/>
                </a:ext>
              </a:extLst>
            </p:cNvPr>
            <p:cNvSpPr/>
            <p:nvPr/>
          </p:nvSpPr>
          <p:spPr>
            <a:xfrm>
              <a:off x="1559538" y="4823780"/>
              <a:ext cx="223852" cy="34591"/>
            </a:xfrm>
            <a:custGeom>
              <a:avLst/>
              <a:gdLst/>
              <a:ahLst/>
              <a:cxnLst/>
              <a:rect l="l" t="t" r="r" b="b"/>
              <a:pathLst>
                <a:path w="223852" h="34591" extrusionOk="0">
                  <a:moveTo>
                    <a:pt x="223852" y="34557"/>
                  </a:moveTo>
                  <a:cubicBezTo>
                    <a:pt x="223852" y="35159"/>
                    <a:pt x="173596" y="27936"/>
                    <a:pt x="111776" y="18392"/>
                  </a:cubicBezTo>
                  <a:cubicBezTo>
                    <a:pt x="49955" y="8848"/>
                    <a:pt x="0" y="637"/>
                    <a:pt x="0" y="35"/>
                  </a:cubicBezTo>
                  <a:cubicBezTo>
                    <a:pt x="0" y="-567"/>
                    <a:pt x="50256" y="6656"/>
                    <a:pt x="112077" y="16200"/>
                  </a:cubicBezTo>
                  <a:cubicBezTo>
                    <a:pt x="173897" y="25744"/>
                    <a:pt x="223938" y="33955"/>
                    <a:pt x="223852" y="3455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40;p48">
              <a:extLst>
                <a:ext uri="{FF2B5EF4-FFF2-40B4-BE49-F238E27FC236}">
                  <a16:creationId xmlns:a16="http://schemas.microsoft.com/office/drawing/2014/main" id="{0EB58681-A665-57CB-3384-C6C4D31EB90C}"/>
                </a:ext>
              </a:extLst>
            </p:cNvPr>
            <p:cNvSpPr/>
            <p:nvPr/>
          </p:nvSpPr>
          <p:spPr>
            <a:xfrm>
              <a:off x="1556271" y="4845061"/>
              <a:ext cx="223852" cy="34634"/>
            </a:xfrm>
            <a:custGeom>
              <a:avLst/>
              <a:gdLst/>
              <a:ahLst/>
              <a:cxnLst/>
              <a:rect l="l" t="t" r="r" b="b"/>
              <a:pathLst>
                <a:path w="223852" h="34634" extrusionOk="0">
                  <a:moveTo>
                    <a:pt x="223852" y="34600"/>
                  </a:moveTo>
                  <a:cubicBezTo>
                    <a:pt x="223852" y="35201"/>
                    <a:pt x="173553" y="27936"/>
                    <a:pt x="111776" y="18435"/>
                  </a:cubicBezTo>
                  <a:cubicBezTo>
                    <a:pt x="49998" y="8934"/>
                    <a:pt x="0" y="637"/>
                    <a:pt x="0" y="35"/>
                  </a:cubicBezTo>
                  <a:cubicBezTo>
                    <a:pt x="0" y="-567"/>
                    <a:pt x="50299" y="6656"/>
                    <a:pt x="112120" y="16200"/>
                  </a:cubicBezTo>
                  <a:cubicBezTo>
                    <a:pt x="173940" y="25743"/>
                    <a:pt x="223938" y="33955"/>
                    <a:pt x="223852" y="34600"/>
                  </a:cubicBezTo>
                  <a:lnTo>
                    <a:pt x="223852" y="3460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41;p48">
              <a:extLst>
                <a:ext uri="{FF2B5EF4-FFF2-40B4-BE49-F238E27FC236}">
                  <a16:creationId xmlns:a16="http://schemas.microsoft.com/office/drawing/2014/main" id="{46500BDF-87A8-29BA-B174-30B9089C1CC5}"/>
                </a:ext>
              </a:extLst>
            </p:cNvPr>
            <p:cNvSpPr/>
            <p:nvPr/>
          </p:nvSpPr>
          <p:spPr>
            <a:xfrm>
              <a:off x="1552960" y="4866423"/>
              <a:ext cx="223853" cy="34639"/>
            </a:xfrm>
            <a:custGeom>
              <a:avLst/>
              <a:gdLst/>
              <a:ahLst/>
              <a:cxnLst/>
              <a:rect l="l" t="t" r="r" b="b"/>
              <a:pathLst>
                <a:path w="223853" h="34639" extrusionOk="0">
                  <a:moveTo>
                    <a:pt x="223852" y="34604"/>
                  </a:moveTo>
                  <a:cubicBezTo>
                    <a:pt x="223852" y="35206"/>
                    <a:pt x="173596" y="27984"/>
                    <a:pt x="111776" y="18439"/>
                  </a:cubicBezTo>
                  <a:cubicBezTo>
                    <a:pt x="49955" y="8896"/>
                    <a:pt x="0" y="684"/>
                    <a:pt x="0" y="40"/>
                  </a:cubicBezTo>
                  <a:cubicBezTo>
                    <a:pt x="0" y="-605"/>
                    <a:pt x="50256" y="6703"/>
                    <a:pt x="112077" y="16247"/>
                  </a:cubicBezTo>
                  <a:cubicBezTo>
                    <a:pt x="173897" y="25791"/>
                    <a:pt x="224110" y="34002"/>
                    <a:pt x="223852" y="3460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42;p48">
              <a:extLst>
                <a:ext uri="{FF2B5EF4-FFF2-40B4-BE49-F238E27FC236}">
                  <a16:creationId xmlns:a16="http://schemas.microsoft.com/office/drawing/2014/main" id="{C869B613-6EE6-965C-8628-07E703075D07}"/>
                </a:ext>
              </a:extLst>
            </p:cNvPr>
            <p:cNvSpPr/>
            <p:nvPr/>
          </p:nvSpPr>
          <p:spPr>
            <a:xfrm>
              <a:off x="1549650" y="4887794"/>
              <a:ext cx="223852" cy="34596"/>
            </a:xfrm>
            <a:custGeom>
              <a:avLst/>
              <a:gdLst/>
              <a:ahLst/>
              <a:cxnLst/>
              <a:rect l="l" t="t" r="r" b="b"/>
              <a:pathLst>
                <a:path w="223852" h="34596" extrusionOk="0">
                  <a:moveTo>
                    <a:pt x="223852" y="34557"/>
                  </a:moveTo>
                  <a:cubicBezTo>
                    <a:pt x="223852" y="35201"/>
                    <a:pt x="173596" y="27936"/>
                    <a:pt x="111776" y="18392"/>
                  </a:cubicBezTo>
                  <a:cubicBezTo>
                    <a:pt x="49955" y="8848"/>
                    <a:pt x="0" y="637"/>
                    <a:pt x="0" y="35"/>
                  </a:cubicBezTo>
                  <a:cubicBezTo>
                    <a:pt x="0" y="-567"/>
                    <a:pt x="50256" y="6656"/>
                    <a:pt x="112077" y="16200"/>
                  </a:cubicBezTo>
                  <a:cubicBezTo>
                    <a:pt x="173897" y="25743"/>
                    <a:pt x="223981" y="33955"/>
                    <a:pt x="223852" y="3455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43;p48">
              <a:extLst>
                <a:ext uri="{FF2B5EF4-FFF2-40B4-BE49-F238E27FC236}">
                  <a16:creationId xmlns:a16="http://schemas.microsoft.com/office/drawing/2014/main" id="{19ABDA49-34B5-D183-F8E6-4838DB243248}"/>
                </a:ext>
              </a:extLst>
            </p:cNvPr>
            <p:cNvSpPr/>
            <p:nvPr/>
          </p:nvSpPr>
          <p:spPr>
            <a:xfrm>
              <a:off x="1546383" y="4909069"/>
              <a:ext cx="223852" cy="34639"/>
            </a:xfrm>
            <a:custGeom>
              <a:avLst/>
              <a:gdLst/>
              <a:ahLst/>
              <a:cxnLst/>
              <a:rect l="l" t="t" r="r" b="b"/>
              <a:pathLst>
                <a:path w="223852" h="34639" extrusionOk="0">
                  <a:moveTo>
                    <a:pt x="223852" y="34604"/>
                  </a:moveTo>
                  <a:cubicBezTo>
                    <a:pt x="223852" y="35206"/>
                    <a:pt x="173553" y="27984"/>
                    <a:pt x="111776" y="18440"/>
                  </a:cubicBezTo>
                  <a:cubicBezTo>
                    <a:pt x="49998" y="8896"/>
                    <a:pt x="0" y="685"/>
                    <a:pt x="0" y="40"/>
                  </a:cubicBezTo>
                  <a:cubicBezTo>
                    <a:pt x="0" y="-605"/>
                    <a:pt x="50256" y="6660"/>
                    <a:pt x="112077" y="16204"/>
                  </a:cubicBezTo>
                  <a:cubicBezTo>
                    <a:pt x="173897" y="25748"/>
                    <a:pt x="223938" y="34003"/>
                    <a:pt x="223852" y="3460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44;p48">
              <a:extLst>
                <a:ext uri="{FF2B5EF4-FFF2-40B4-BE49-F238E27FC236}">
                  <a16:creationId xmlns:a16="http://schemas.microsoft.com/office/drawing/2014/main" id="{0FDBF2FF-1B08-0CA9-F950-67D73E2F8D6E}"/>
                </a:ext>
              </a:extLst>
            </p:cNvPr>
            <p:cNvSpPr/>
            <p:nvPr/>
          </p:nvSpPr>
          <p:spPr>
            <a:xfrm>
              <a:off x="1543631" y="4928380"/>
              <a:ext cx="111732" cy="17346"/>
            </a:xfrm>
            <a:custGeom>
              <a:avLst/>
              <a:gdLst/>
              <a:ahLst/>
              <a:cxnLst/>
              <a:rect l="l" t="t" r="r" b="b"/>
              <a:pathLst>
                <a:path w="111732" h="17346" extrusionOk="0">
                  <a:moveTo>
                    <a:pt x="111733" y="17315"/>
                  </a:moveTo>
                  <a:cubicBezTo>
                    <a:pt x="110314" y="17400"/>
                    <a:pt x="108852" y="17315"/>
                    <a:pt x="107434" y="17057"/>
                  </a:cubicBezTo>
                  <a:cubicBezTo>
                    <a:pt x="104553" y="16756"/>
                    <a:pt x="100469" y="16240"/>
                    <a:pt x="95396" y="15552"/>
                  </a:cubicBezTo>
                  <a:cubicBezTo>
                    <a:pt x="85207" y="14176"/>
                    <a:pt x="71193" y="12156"/>
                    <a:pt x="55759" y="9791"/>
                  </a:cubicBezTo>
                  <a:cubicBezTo>
                    <a:pt x="40325" y="7427"/>
                    <a:pt x="26353" y="5105"/>
                    <a:pt x="16250" y="3343"/>
                  </a:cubicBezTo>
                  <a:cubicBezTo>
                    <a:pt x="11178" y="2483"/>
                    <a:pt x="7136" y="1709"/>
                    <a:pt x="4299" y="1150"/>
                  </a:cubicBezTo>
                  <a:cubicBezTo>
                    <a:pt x="2837" y="978"/>
                    <a:pt x="1376" y="591"/>
                    <a:pt x="0" y="32"/>
                  </a:cubicBezTo>
                  <a:cubicBezTo>
                    <a:pt x="1419" y="-54"/>
                    <a:pt x="2880" y="32"/>
                    <a:pt x="4299" y="290"/>
                  </a:cubicBezTo>
                  <a:cubicBezTo>
                    <a:pt x="7179" y="591"/>
                    <a:pt x="11264" y="1107"/>
                    <a:pt x="16336" y="1795"/>
                  </a:cubicBezTo>
                  <a:cubicBezTo>
                    <a:pt x="26525" y="3128"/>
                    <a:pt x="40540" y="5191"/>
                    <a:pt x="55974" y="7556"/>
                  </a:cubicBezTo>
                  <a:cubicBezTo>
                    <a:pt x="71408" y="9920"/>
                    <a:pt x="85379" y="12242"/>
                    <a:pt x="95482" y="14004"/>
                  </a:cubicBezTo>
                  <a:cubicBezTo>
                    <a:pt x="100555" y="14864"/>
                    <a:pt x="104596" y="15638"/>
                    <a:pt x="107434" y="16197"/>
                  </a:cubicBezTo>
                  <a:cubicBezTo>
                    <a:pt x="108895" y="16369"/>
                    <a:pt x="110357" y="16756"/>
                    <a:pt x="111733" y="173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345;p48">
              <a:extLst>
                <a:ext uri="{FF2B5EF4-FFF2-40B4-BE49-F238E27FC236}">
                  <a16:creationId xmlns:a16="http://schemas.microsoft.com/office/drawing/2014/main" id="{F834125A-584B-4905-698F-40C0C2AD8A13}"/>
                </a:ext>
              </a:extLst>
            </p:cNvPr>
            <p:cNvSpPr/>
            <p:nvPr/>
          </p:nvSpPr>
          <p:spPr>
            <a:xfrm>
              <a:off x="1768774" y="4779621"/>
              <a:ext cx="35854" cy="5576"/>
            </a:xfrm>
            <a:custGeom>
              <a:avLst/>
              <a:gdLst/>
              <a:ahLst/>
              <a:cxnLst/>
              <a:rect l="l" t="t" r="r" b="b"/>
              <a:pathLst>
                <a:path w="35854" h="5576" extrusionOk="0">
                  <a:moveTo>
                    <a:pt x="35854" y="5546"/>
                  </a:moveTo>
                  <a:cubicBezTo>
                    <a:pt x="29793" y="5718"/>
                    <a:pt x="23688" y="5159"/>
                    <a:pt x="17755" y="3869"/>
                  </a:cubicBezTo>
                  <a:cubicBezTo>
                    <a:pt x="11693" y="3310"/>
                    <a:pt x="5718" y="2020"/>
                    <a:pt x="0" y="0"/>
                  </a:cubicBezTo>
                  <a:cubicBezTo>
                    <a:pt x="12123" y="387"/>
                    <a:pt x="24161" y="2236"/>
                    <a:pt x="35854" y="5546"/>
                  </a:cubicBezTo>
                  <a:lnTo>
                    <a:pt x="35854" y="554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346;p48">
              <a:extLst>
                <a:ext uri="{FF2B5EF4-FFF2-40B4-BE49-F238E27FC236}">
                  <a16:creationId xmlns:a16="http://schemas.microsoft.com/office/drawing/2014/main" id="{8C270FDB-6A5A-6257-9CD6-AA670BF63ABD}"/>
                </a:ext>
              </a:extLst>
            </p:cNvPr>
            <p:cNvSpPr/>
            <p:nvPr/>
          </p:nvSpPr>
          <p:spPr>
            <a:xfrm>
              <a:off x="1539160" y="4975358"/>
              <a:ext cx="58123" cy="8985"/>
            </a:xfrm>
            <a:custGeom>
              <a:avLst/>
              <a:gdLst/>
              <a:ahLst/>
              <a:cxnLst/>
              <a:rect l="l" t="t" r="r" b="b"/>
              <a:pathLst>
                <a:path w="58123" h="8985" extrusionOk="0">
                  <a:moveTo>
                    <a:pt x="58123" y="8985"/>
                  </a:moveTo>
                  <a:cubicBezTo>
                    <a:pt x="48322" y="8598"/>
                    <a:pt x="38520" y="7438"/>
                    <a:pt x="28890" y="5589"/>
                  </a:cubicBezTo>
                  <a:cubicBezTo>
                    <a:pt x="19131" y="4471"/>
                    <a:pt x="9458" y="2580"/>
                    <a:pt x="0" y="0"/>
                  </a:cubicBezTo>
                  <a:cubicBezTo>
                    <a:pt x="9802" y="387"/>
                    <a:pt x="19604" y="1548"/>
                    <a:pt x="29234" y="3396"/>
                  </a:cubicBezTo>
                  <a:cubicBezTo>
                    <a:pt x="38993" y="4514"/>
                    <a:pt x="48665" y="6406"/>
                    <a:pt x="58123" y="898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347;p48">
              <a:extLst>
                <a:ext uri="{FF2B5EF4-FFF2-40B4-BE49-F238E27FC236}">
                  <a16:creationId xmlns:a16="http://schemas.microsoft.com/office/drawing/2014/main" id="{E04EDA5C-6D8C-E6E5-54F4-9BC1845B8901}"/>
                </a:ext>
              </a:extLst>
            </p:cNvPr>
            <p:cNvSpPr/>
            <p:nvPr/>
          </p:nvSpPr>
          <p:spPr>
            <a:xfrm>
              <a:off x="1537140" y="4994876"/>
              <a:ext cx="59112" cy="9157"/>
            </a:xfrm>
            <a:custGeom>
              <a:avLst/>
              <a:gdLst/>
              <a:ahLst/>
              <a:cxnLst/>
              <a:rect l="l" t="t" r="r" b="b"/>
              <a:pathLst>
                <a:path w="59112" h="9157" extrusionOk="0">
                  <a:moveTo>
                    <a:pt x="59112" y="9157"/>
                  </a:moveTo>
                  <a:cubicBezTo>
                    <a:pt x="49138" y="8727"/>
                    <a:pt x="39164" y="7566"/>
                    <a:pt x="29363" y="5675"/>
                  </a:cubicBezTo>
                  <a:cubicBezTo>
                    <a:pt x="19432" y="4557"/>
                    <a:pt x="9630" y="2665"/>
                    <a:pt x="0" y="0"/>
                  </a:cubicBezTo>
                  <a:cubicBezTo>
                    <a:pt x="9974" y="430"/>
                    <a:pt x="19905" y="1591"/>
                    <a:pt x="29707" y="3482"/>
                  </a:cubicBezTo>
                  <a:cubicBezTo>
                    <a:pt x="39637" y="4600"/>
                    <a:pt x="49482" y="6492"/>
                    <a:pt x="59112" y="915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348;p48">
              <a:extLst>
                <a:ext uri="{FF2B5EF4-FFF2-40B4-BE49-F238E27FC236}">
                  <a16:creationId xmlns:a16="http://schemas.microsoft.com/office/drawing/2014/main" id="{B09213A4-DCB2-4467-012F-8D23D8ADC9FE}"/>
                </a:ext>
              </a:extLst>
            </p:cNvPr>
            <p:cNvSpPr/>
            <p:nvPr/>
          </p:nvSpPr>
          <p:spPr>
            <a:xfrm>
              <a:off x="1738250" y="5003025"/>
              <a:ext cx="28072" cy="4446"/>
            </a:xfrm>
            <a:custGeom>
              <a:avLst/>
              <a:gdLst/>
              <a:ahLst/>
              <a:cxnLst/>
              <a:rect l="l" t="t" r="r" b="b"/>
              <a:pathLst>
                <a:path w="28072" h="4446" extrusionOk="0">
                  <a:moveTo>
                    <a:pt x="28073" y="4446"/>
                  </a:moveTo>
                  <a:cubicBezTo>
                    <a:pt x="18529" y="4446"/>
                    <a:pt x="9071" y="3028"/>
                    <a:pt x="0" y="147"/>
                  </a:cubicBezTo>
                  <a:cubicBezTo>
                    <a:pt x="4772" y="-240"/>
                    <a:pt x="9587" y="147"/>
                    <a:pt x="14230" y="1179"/>
                  </a:cubicBezTo>
                  <a:cubicBezTo>
                    <a:pt x="19002" y="1523"/>
                    <a:pt x="23645" y="2598"/>
                    <a:pt x="28073" y="444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349;p48">
              <a:extLst>
                <a:ext uri="{FF2B5EF4-FFF2-40B4-BE49-F238E27FC236}">
                  <a16:creationId xmlns:a16="http://schemas.microsoft.com/office/drawing/2014/main" id="{561DCD63-41CE-A10C-EF53-16F5059B14D4}"/>
                </a:ext>
              </a:extLst>
            </p:cNvPr>
            <p:cNvSpPr/>
            <p:nvPr/>
          </p:nvSpPr>
          <p:spPr>
            <a:xfrm>
              <a:off x="1736531" y="5020713"/>
              <a:ext cx="28072" cy="4299"/>
            </a:xfrm>
            <a:custGeom>
              <a:avLst/>
              <a:gdLst/>
              <a:ahLst/>
              <a:cxnLst/>
              <a:rect l="l" t="t" r="r" b="b"/>
              <a:pathLst>
                <a:path w="28072" h="4299" extrusionOk="0">
                  <a:moveTo>
                    <a:pt x="28073" y="4299"/>
                  </a:moveTo>
                  <a:cubicBezTo>
                    <a:pt x="18529" y="4299"/>
                    <a:pt x="9071" y="2880"/>
                    <a:pt x="0" y="0"/>
                  </a:cubicBezTo>
                  <a:cubicBezTo>
                    <a:pt x="9544" y="0"/>
                    <a:pt x="19002" y="1419"/>
                    <a:pt x="28073" y="429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350;p48">
              <a:extLst>
                <a:ext uri="{FF2B5EF4-FFF2-40B4-BE49-F238E27FC236}">
                  <a16:creationId xmlns:a16="http://schemas.microsoft.com/office/drawing/2014/main" id="{BBBFC554-1CEE-2C11-19EA-01B245E29891}"/>
                </a:ext>
              </a:extLst>
            </p:cNvPr>
            <p:cNvSpPr/>
            <p:nvPr/>
          </p:nvSpPr>
          <p:spPr>
            <a:xfrm>
              <a:off x="1538859" y="5015780"/>
              <a:ext cx="27127" cy="4528"/>
            </a:xfrm>
            <a:custGeom>
              <a:avLst/>
              <a:gdLst/>
              <a:ahLst/>
              <a:cxnLst/>
              <a:rect l="l" t="t" r="r" b="b"/>
              <a:pathLst>
                <a:path w="27127" h="4528" extrusionOk="0">
                  <a:moveTo>
                    <a:pt x="27127" y="4375"/>
                  </a:moveTo>
                  <a:cubicBezTo>
                    <a:pt x="22527" y="4761"/>
                    <a:pt x="17884" y="4417"/>
                    <a:pt x="13370" y="3386"/>
                  </a:cubicBezTo>
                  <a:cubicBezTo>
                    <a:pt x="8770" y="3042"/>
                    <a:pt x="4256" y="1967"/>
                    <a:pt x="0" y="161"/>
                  </a:cubicBezTo>
                  <a:cubicBezTo>
                    <a:pt x="4600" y="-226"/>
                    <a:pt x="9243" y="75"/>
                    <a:pt x="13714" y="1150"/>
                  </a:cubicBezTo>
                  <a:cubicBezTo>
                    <a:pt x="18314" y="1494"/>
                    <a:pt x="22871" y="2569"/>
                    <a:pt x="27127" y="437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351;p48">
              <a:extLst>
                <a:ext uri="{FF2B5EF4-FFF2-40B4-BE49-F238E27FC236}">
                  <a16:creationId xmlns:a16="http://schemas.microsoft.com/office/drawing/2014/main" id="{3D4F3446-CF60-0F3C-C853-739677930EF6}"/>
                </a:ext>
              </a:extLst>
            </p:cNvPr>
            <p:cNvSpPr/>
            <p:nvPr/>
          </p:nvSpPr>
          <p:spPr>
            <a:xfrm>
              <a:off x="1742076" y="5042011"/>
              <a:ext cx="20377" cy="3830"/>
            </a:xfrm>
            <a:custGeom>
              <a:avLst/>
              <a:gdLst/>
              <a:ahLst/>
              <a:cxnLst/>
              <a:rect l="l" t="t" r="r" b="b"/>
              <a:pathLst>
                <a:path w="20377" h="3830" extrusionOk="0">
                  <a:moveTo>
                    <a:pt x="20378" y="3507"/>
                  </a:moveTo>
                  <a:cubicBezTo>
                    <a:pt x="16938" y="4066"/>
                    <a:pt x="13413" y="3894"/>
                    <a:pt x="10017" y="3034"/>
                  </a:cubicBezTo>
                  <a:cubicBezTo>
                    <a:pt x="6535" y="2862"/>
                    <a:pt x="3095" y="1959"/>
                    <a:pt x="0" y="369"/>
                  </a:cubicBezTo>
                  <a:cubicBezTo>
                    <a:pt x="3439" y="-233"/>
                    <a:pt x="6964" y="-104"/>
                    <a:pt x="10361" y="799"/>
                  </a:cubicBezTo>
                  <a:cubicBezTo>
                    <a:pt x="13843" y="971"/>
                    <a:pt x="17282" y="1916"/>
                    <a:pt x="20378" y="350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352;p48">
              <a:extLst>
                <a:ext uri="{FF2B5EF4-FFF2-40B4-BE49-F238E27FC236}">
                  <a16:creationId xmlns:a16="http://schemas.microsoft.com/office/drawing/2014/main" id="{8C2DAF44-1648-0FEB-5F9F-5B4DB9E0EF78}"/>
                </a:ext>
              </a:extLst>
            </p:cNvPr>
            <p:cNvSpPr/>
            <p:nvPr/>
          </p:nvSpPr>
          <p:spPr>
            <a:xfrm>
              <a:off x="1529960" y="5042380"/>
              <a:ext cx="71493" cy="41139"/>
            </a:xfrm>
            <a:custGeom>
              <a:avLst/>
              <a:gdLst/>
              <a:ahLst/>
              <a:cxnLst/>
              <a:rect l="l" t="t" r="r" b="b"/>
              <a:pathLst>
                <a:path w="71493" h="41139" extrusionOk="0">
                  <a:moveTo>
                    <a:pt x="0" y="19260"/>
                  </a:moveTo>
                  <a:cubicBezTo>
                    <a:pt x="1677" y="19131"/>
                    <a:pt x="3396" y="19131"/>
                    <a:pt x="5073" y="19260"/>
                  </a:cubicBezTo>
                  <a:lnTo>
                    <a:pt x="19346" y="19690"/>
                  </a:lnTo>
                  <a:lnTo>
                    <a:pt x="70333" y="21710"/>
                  </a:lnTo>
                  <a:lnTo>
                    <a:pt x="71494" y="21710"/>
                  </a:lnTo>
                  <a:lnTo>
                    <a:pt x="71236" y="22828"/>
                  </a:lnTo>
                  <a:cubicBezTo>
                    <a:pt x="69946" y="28374"/>
                    <a:pt x="66808" y="33275"/>
                    <a:pt x="62294" y="36714"/>
                  </a:cubicBezTo>
                  <a:cubicBezTo>
                    <a:pt x="57479" y="40583"/>
                    <a:pt x="51116" y="42002"/>
                    <a:pt x="45097" y="40626"/>
                  </a:cubicBezTo>
                  <a:cubicBezTo>
                    <a:pt x="38649" y="39121"/>
                    <a:pt x="33361" y="34564"/>
                    <a:pt x="30953" y="28374"/>
                  </a:cubicBezTo>
                  <a:cubicBezTo>
                    <a:pt x="28718" y="21710"/>
                    <a:pt x="30824" y="14316"/>
                    <a:pt x="36198" y="9802"/>
                  </a:cubicBezTo>
                  <a:cubicBezTo>
                    <a:pt x="38133" y="8039"/>
                    <a:pt x="40454" y="6835"/>
                    <a:pt x="42991" y="6191"/>
                  </a:cubicBezTo>
                  <a:cubicBezTo>
                    <a:pt x="43636" y="6019"/>
                    <a:pt x="44280" y="5933"/>
                    <a:pt x="44925" y="5890"/>
                  </a:cubicBezTo>
                  <a:cubicBezTo>
                    <a:pt x="45613" y="5804"/>
                    <a:pt x="46344" y="5804"/>
                    <a:pt x="47032" y="5890"/>
                  </a:cubicBezTo>
                  <a:cubicBezTo>
                    <a:pt x="47978" y="6062"/>
                    <a:pt x="48794" y="6664"/>
                    <a:pt x="49224" y="7523"/>
                  </a:cubicBezTo>
                  <a:cubicBezTo>
                    <a:pt x="49525" y="8254"/>
                    <a:pt x="49611" y="9071"/>
                    <a:pt x="49482" y="9845"/>
                  </a:cubicBezTo>
                  <a:cubicBezTo>
                    <a:pt x="48923" y="14660"/>
                    <a:pt x="47333" y="19303"/>
                    <a:pt x="44796" y="23430"/>
                  </a:cubicBezTo>
                  <a:cubicBezTo>
                    <a:pt x="42346" y="27385"/>
                    <a:pt x="39122" y="30824"/>
                    <a:pt x="35295" y="33490"/>
                  </a:cubicBezTo>
                  <a:cubicBezTo>
                    <a:pt x="31555" y="36284"/>
                    <a:pt x="27041" y="37789"/>
                    <a:pt x="22398" y="37789"/>
                  </a:cubicBezTo>
                  <a:cubicBezTo>
                    <a:pt x="17841" y="37488"/>
                    <a:pt x="13843" y="34607"/>
                    <a:pt x="12080" y="30351"/>
                  </a:cubicBezTo>
                  <a:cubicBezTo>
                    <a:pt x="10447" y="26568"/>
                    <a:pt x="10146" y="22355"/>
                    <a:pt x="11221" y="18357"/>
                  </a:cubicBezTo>
                  <a:cubicBezTo>
                    <a:pt x="13757" y="11736"/>
                    <a:pt x="17884" y="5804"/>
                    <a:pt x="23258" y="1161"/>
                  </a:cubicBezTo>
                  <a:lnTo>
                    <a:pt x="24419" y="0"/>
                  </a:lnTo>
                  <a:lnTo>
                    <a:pt x="24419" y="1634"/>
                  </a:lnTo>
                  <a:cubicBezTo>
                    <a:pt x="25107" y="7566"/>
                    <a:pt x="23946" y="13585"/>
                    <a:pt x="21151" y="18830"/>
                  </a:cubicBezTo>
                  <a:cubicBezTo>
                    <a:pt x="19045" y="22828"/>
                    <a:pt x="16122" y="26267"/>
                    <a:pt x="12553" y="29019"/>
                  </a:cubicBezTo>
                  <a:cubicBezTo>
                    <a:pt x="10318" y="30738"/>
                    <a:pt x="7867" y="32114"/>
                    <a:pt x="5202" y="33060"/>
                  </a:cubicBezTo>
                  <a:cubicBezTo>
                    <a:pt x="4299" y="33404"/>
                    <a:pt x="3353" y="33662"/>
                    <a:pt x="2365" y="33748"/>
                  </a:cubicBezTo>
                  <a:cubicBezTo>
                    <a:pt x="5847" y="32458"/>
                    <a:pt x="9114" y="30652"/>
                    <a:pt x="12037" y="28331"/>
                  </a:cubicBezTo>
                  <a:cubicBezTo>
                    <a:pt x="15348" y="25580"/>
                    <a:pt x="18056" y="22140"/>
                    <a:pt x="19991" y="18271"/>
                  </a:cubicBezTo>
                  <a:cubicBezTo>
                    <a:pt x="22570" y="13198"/>
                    <a:pt x="23559" y="7437"/>
                    <a:pt x="22785" y="1763"/>
                  </a:cubicBezTo>
                  <a:lnTo>
                    <a:pt x="24161" y="2193"/>
                  </a:lnTo>
                  <a:cubicBezTo>
                    <a:pt x="19088" y="6750"/>
                    <a:pt x="15176" y="12467"/>
                    <a:pt x="12768" y="18873"/>
                  </a:cubicBezTo>
                  <a:cubicBezTo>
                    <a:pt x="11822" y="22441"/>
                    <a:pt x="12123" y="26224"/>
                    <a:pt x="13628" y="29578"/>
                  </a:cubicBezTo>
                  <a:cubicBezTo>
                    <a:pt x="15090" y="33103"/>
                    <a:pt x="18400" y="35510"/>
                    <a:pt x="22226" y="35768"/>
                  </a:cubicBezTo>
                  <a:cubicBezTo>
                    <a:pt x="26353" y="35725"/>
                    <a:pt x="30308" y="34350"/>
                    <a:pt x="33576" y="31856"/>
                  </a:cubicBezTo>
                  <a:cubicBezTo>
                    <a:pt x="40927" y="26697"/>
                    <a:pt x="45742" y="18658"/>
                    <a:pt x="46774" y="9759"/>
                  </a:cubicBezTo>
                  <a:cubicBezTo>
                    <a:pt x="46860" y="9372"/>
                    <a:pt x="46860" y="8985"/>
                    <a:pt x="46774" y="8598"/>
                  </a:cubicBezTo>
                  <a:cubicBezTo>
                    <a:pt x="46774" y="8383"/>
                    <a:pt x="46774" y="8297"/>
                    <a:pt x="46172" y="8211"/>
                  </a:cubicBezTo>
                  <a:cubicBezTo>
                    <a:pt x="45140" y="8168"/>
                    <a:pt x="44065" y="8211"/>
                    <a:pt x="43077" y="8512"/>
                  </a:cubicBezTo>
                  <a:cubicBezTo>
                    <a:pt x="40927" y="9071"/>
                    <a:pt x="38907" y="10103"/>
                    <a:pt x="37230" y="11608"/>
                  </a:cubicBezTo>
                  <a:cubicBezTo>
                    <a:pt x="32587" y="15563"/>
                    <a:pt x="30781" y="21968"/>
                    <a:pt x="32630" y="27772"/>
                  </a:cubicBezTo>
                  <a:cubicBezTo>
                    <a:pt x="36284" y="37015"/>
                    <a:pt x="46731" y="41529"/>
                    <a:pt x="55931" y="37875"/>
                  </a:cubicBezTo>
                  <a:cubicBezTo>
                    <a:pt x="57608" y="37230"/>
                    <a:pt x="59198" y="36284"/>
                    <a:pt x="60617" y="35166"/>
                  </a:cubicBezTo>
                  <a:cubicBezTo>
                    <a:pt x="64787" y="32071"/>
                    <a:pt x="67710" y="27600"/>
                    <a:pt x="68914" y="22527"/>
                  </a:cubicBezTo>
                  <a:lnTo>
                    <a:pt x="69817" y="23688"/>
                  </a:lnTo>
                  <a:lnTo>
                    <a:pt x="19260" y="20722"/>
                  </a:lnTo>
                  <a:lnTo>
                    <a:pt x="4987" y="19776"/>
                  </a:lnTo>
                  <a:cubicBezTo>
                    <a:pt x="3310" y="19690"/>
                    <a:pt x="1634" y="19518"/>
                    <a:pt x="0" y="19260"/>
                  </a:cubicBezTo>
                  <a:lnTo>
                    <a:pt x="0" y="1926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353;p48">
              <a:extLst>
                <a:ext uri="{FF2B5EF4-FFF2-40B4-BE49-F238E27FC236}">
                  <a16:creationId xmlns:a16="http://schemas.microsoft.com/office/drawing/2014/main" id="{C3E4CF03-3FEB-99A2-D878-86AFFABDDD70}"/>
                </a:ext>
              </a:extLst>
            </p:cNvPr>
            <p:cNvSpPr/>
            <p:nvPr/>
          </p:nvSpPr>
          <p:spPr>
            <a:xfrm>
              <a:off x="1691175" y="5059447"/>
              <a:ext cx="51244" cy="39875"/>
            </a:xfrm>
            <a:custGeom>
              <a:avLst/>
              <a:gdLst/>
              <a:ahLst/>
              <a:cxnLst/>
              <a:rect l="l" t="t" r="r" b="b"/>
              <a:pathLst>
                <a:path w="51244" h="39875" extrusionOk="0">
                  <a:moveTo>
                    <a:pt x="51245" y="34264"/>
                  </a:moveTo>
                  <a:cubicBezTo>
                    <a:pt x="50557" y="35252"/>
                    <a:pt x="49740" y="36112"/>
                    <a:pt x="48794" y="36843"/>
                  </a:cubicBezTo>
                  <a:cubicBezTo>
                    <a:pt x="47677" y="37789"/>
                    <a:pt x="46473" y="38563"/>
                    <a:pt x="45140" y="39165"/>
                  </a:cubicBezTo>
                  <a:cubicBezTo>
                    <a:pt x="43292" y="39982"/>
                    <a:pt x="41185" y="40110"/>
                    <a:pt x="39251" y="39466"/>
                  </a:cubicBezTo>
                  <a:cubicBezTo>
                    <a:pt x="38047" y="39079"/>
                    <a:pt x="36972" y="38305"/>
                    <a:pt x="36241" y="37273"/>
                  </a:cubicBezTo>
                  <a:cubicBezTo>
                    <a:pt x="35510" y="36155"/>
                    <a:pt x="35080" y="34823"/>
                    <a:pt x="35037" y="33490"/>
                  </a:cubicBezTo>
                  <a:cubicBezTo>
                    <a:pt x="35037" y="30738"/>
                    <a:pt x="35295" y="27987"/>
                    <a:pt x="35639" y="25279"/>
                  </a:cubicBezTo>
                  <a:cubicBezTo>
                    <a:pt x="36198" y="19432"/>
                    <a:pt x="36843" y="13026"/>
                    <a:pt x="37531" y="6105"/>
                  </a:cubicBezTo>
                  <a:lnTo>
                    <a:pt x="39379" y="6836"/>
                  </a:lnTo>
                  <a:lnTo>
                    <a:pt x="22957" y="29062"/>
                  </a:lnTo>
                  <a:lnTo>
                    <a:pt x="18873" y="34565"/>
                  </a:lnTo>
                  <a:lnTo>
                    <a:pt x="16208" y="38176"/>
                  </a:lnTo>
                  <a:lnTo>
                    <a:pt x="16852" y="33877"/>
                  </a:lnTo>
                  <a:cubicBezTo>
                    <a:pt x="18615" y="22398"/>
                    <a:pt x="20206" y="11694"/>
                    <a:pt x="21624" y="2279"/>
                  </a:cubicBezTo>
                  <a:lnTo>
                    <a:pt x="23215" y="3138"/>
                  </a:lnTo>
                  <a:cubicBezTo>
                    <a:pt x="16508" y="8770"/>
                    <a:pt x="10576" y="15305"/>
                    <a:pt x="5546" y="22484"/>
                  </a:cubicBezTo>
                  <a:cubicBezTo>
                    <a:pt x="1935" y="27686"/>
                    <a:pt x="215" y="31082"/>
                    <a:pt x="0" y="30825"/>
                  </a:cubicBezTo>
                  <a:cubicBezTo>
                    <a:pt x="215" y="29965"/>
                    <a:pt x="559" y="29148"/>
                    <a:pt x="989" y="28374"/>
                  </a:cubicBezTo>
                  <a:cubicBezTo>
                    <a:pt x="2107" y="26138"/>
                    <a:pt x="3310" y="23989"/>
                    <a:pt x="4643" y="21882"/>
                  </a:cubicBezTo>
                  <a:cubicBezTo>
                    <a:pt x="9372" y="14359"/>
                    <a:pt x="15133" y="7523"/>
                    <a:pt x="21839" y="1677"/>
                  </a:cubicBezTo>
                  <a:lnTo>
                    <a:pt x="23774" y="0"/>
                  </a:lnTo>
                  <a:lnTo>
                    <a:pt x="23387" y="2580"/>
                  </a:lnTo>
                  <a:cubicBezTo>
                    <a:pt x="22097" y="11952"/>
                    <a:pt x="20550" y="22699"/>
                    <a:pt x="19088" y="34221"/>
                  </a:cubicBezTo>
                  <a:lnTo>
                    <a:pt x="17067" y="33361"/>
                  </a:lnTo>
                  <a:lnTo>
                    <a:pt x="21366" y="27858"/>
                  </a:lnTo>
                  <a:cubicBezTo>
                    <a:pt x="27213" y="20034"/>
                    <a:pt x="32759" y="12553"/>
                    <a:pt x="37918" y="5718"/>
                  </a:cubicBezTo>
                  <a:lnTo>
                    <a:pt x="40196" y="2623"/>
                  </a:lnTo>
                  <a:lnTo>
                    <a:pt x="39766" y="6449"/>
                  </a:lnTo>
                  <a:cubicBezTo>
                    <a:pt x="38950" y="13370"/>
                    <a:pt x="38219" y="19776"/>
                    <a:pt x="37531" y="25580"/>
                  </a:cubicBezTo>
                  <a:cubicBezTo>
                    <a:pt x="37144" y="28202"/>
                    <a:pt x="36886" y="30868"/>
                    <a:pt x="36757" y="33533"/>
                  </a:cubicBezTo>
                  <a:cubicBezTo>
                    <a:pt x="36628" y="35639"/>
                    <a:pt x="37875" y="37617"/>
                    <a:pt x="39852" y="38391"/>
                  </a:cubicBezTo>
                  <a:cubicBezTo>
                    <a:pt x="42862" y="39207"/>
                    <a:pt x="46086" y="38477"/>
                    <a:pt x="48451" y="36413"/>
                  </a:cubicBezTo>
                  <a:cubicBezTo>
                    <a:pt x="49310" y="35639"/>
                    <a:pt x="50256" y="34908"/>
                    <a:pt x="51245" y="34264"/>
                  </a:cubicBezTo>
                  <a:lnTo>
                    <a:pt x="51245" y="3426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354;p48">
              <a:extLst>
                <a:ext uri="{FF2B5EF4-FFF2-40B4-BE49-F238E27FC236}">
                  <a16:creationId xmlns:a16="http://schemas.microsoft.com/office/drawing/2014/main" id="{67B20BD5-E2E2-1018-8C83-F9245A53B53F}"/>
                </a:ext>
              </a:extLst>
            </p:cNvPr>
            <p:cNvSpPr/>
            <p:nvPr/>
          </p:nvSpPr>
          <p:spPr>
            <a:xfrm>
              <a:off x="1665682" y="5080453"/>
              <a:ext cx="84304" cy="2613"/>
            </a:xfrm>
            <a:custGeom>
              <a:avLst/>
              <a:gdLst/>
              <a:ahLst/>
              <a:cxnLst/>
              <a:rect l="l" t="t" r="r" b="b"/>
              <a:pathLst>
                <a:path w="84304" h="2613" extrusionOk="0">
                  <a:moveTo>
                    <a:pt x="84305" y="1521"/>
                  </a:moveTo>
                  <a:cubicBezTo>
                    <a:pt x="70290" y="2553"/>
                    <a:pt x="56189" y="2854"/>
                    <a:pt x="42131" y="2424"/>
                  </a:cubicBezTo>
                  <a:cubicBezTo>
                    <a:pt x="28073" y="2725"/>
                    <a:pt x="14015" y="2295"/>
                    <a:pt x="0" y="1134"/>
                  </a:cubicBezTo>
                  <a:cubicBezTo>
                    <a:pt x="14015" y="60"/>
                    <a:pt x="28073" y="-241"/>
                    <a:pt x="42131" y="189"/>
                  </a:cubicBezTo>
                  <a:cubicBezTo>
                    <a:pt x="56189" y="-112"/>
                    <a:pt x="70290" y="318"/>
                    <a:pt x="84305" y="1521"/>
                  </a:cubicBezTo>
                  <a:lnTo>
                    <a:pt x="84305" y="152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355;p48">
              <a:extLst>
                <a:ext uri="{FF2B5EF4-FFF2-40B4-BE49-F238E27FC236}">
                  <a16:creationId xmlns:a16="http://schemas.microsoft.com/office/drawing/2014/main" id="{EC481985-0AF6-1BDD-F1D9-1401A0EF7EE8}"/>
                </a:ext>
              </a:extLst>
            </p:cNvPr>
            <p:cNvSpPr/>
            <p:nvPr/>
          </p:nvSpPr>
          <p:spPr>
            <a:xfrm>
              <a:off x="1696076" y="5095388"/>
              <a:ext cx="67624" cy="7351"/>
            </a:xfrm>
            <a:custGeom>
              <a:avLst/>
              <a:gdLst/>
              <a:ahLst/>
              <a:cxnLst/>
              <a:rect l="l" t="t" r="r" b="b"/>
              <a:pathLst>
                <a:path w="67624" h="7351" extrusionOk="0">
                  <a:moveTo>
                    <a:pt x="67624" y="0"/>
                  </a:moveTo>
                  <a:cubicBezTo>
                    <a:pt x="56490" y="2321"/>
                    <a:pt x="45226" y="3912"/>
                    <a:pt x="33920" y="4772"/>
                  </a:cubicBezTo>
                  <a:cubicBezTo>
                    <a:pt x="22699" y="6363"/>
                    <a:pt x="11349" y="7222"/>
                    <a:pt x="0" y="7351"/>
                  </a:cubicBezTo>
                  <a:cubicBezTo>
                    <a:pt x="11092" y="4987"/>
                    <a:pt x="22355" y="3353"/>
                    <a:pt x="33705" y="2536"/>
                  </a:cubicBezTo>
                  <a:cubicBezTo>
                    <a:pt x="44925" y="946"/>
                    <a:pt x="56275" y="86"/>
                    <a:pt x="67624" y="0"/>
                  </a:cubicBezTo>
                  <a:lnTo>
                    <a:pt x="67624"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356;p48">
              <a:extLst>
                <a:ext uri="{FF2B5EF4-FFF2-40B4-BE49-F238E27FC236}">
                  <a16:creationId xmlns:a16="http://schemas.microsoft.com/office/drawing/2014/main" id="{983E8F58-DF58-EF1C-DC64-6A82FC69CB41}"/>
                </a:ext>
              </a:extLst>
            </p:cNvPr>
            <p:cNvSpPr/>
            <p:nvPr/>
          </p:nvSpPr>
          <p:spPr>
            <a:xfrm>
              <a:off x="1382478" y="4652756"/>
              <a:ext cx="93314" cy="252999"/>
            </a:xfrm>
            <a:custGeom>
              <a:avLst/>
              <a:gdLst/>
              <a:ahLst/>
              <a:cxnLst/>
              <a:rect l="l" t="t" r="r" b="b"/>
              <a:pathLst>
                <a:path w="93314" h="252999" extrusionOk="0">
                  <a:moveTo>
                    <a:pt x="7376" y="0"/>
                  </a:moveTo>
                  <a:cubicBezTo>
                    <a:pt x="6860" y="12897"/>
                    <a:pt x="10343" y="26052"/>
                    <a:pt x="21090" y="33318"/>
                  </a:cubicBezTo>
                  <a:cubicBezTo>
                    <a:pt x="7634" y="39852"/>
                    <a:pt x="455" y="55501"/>
                    <a:pt x="25" y="70462"/>
                  </a:cubicBezTo>
                  <a:cubicBezTo>
                    <a:pt x="-405" y="85422"/>
                    <a:pt x="4797" y="99953"/>
                    <a:pt x="10429" y="113839"/>
                  </a:cubicBezTo>
                  <a:cubicBezTo>
                    <a:pt x="27840" y="156529"/>
                    <a:pt x="64984" y="216630"/>
                    <a:pt x="93315" y="253000"/>
                  </a:cubicBezTo>
                  <a:cubicBezTo>
                    <a:pt x="93315" y="253000"/>
                    <a:pt x="78956" y="214308"/>
                    <a:pt x="74829" y="205237"/>
                  </a:cubicBezTo>
                  <a:cubicBezTo>
                    <a:pt x="56171" y="164439"/>
                    <a:pt x="39705" y="123555"/>
                    <a:pt x="21004" y="82628"/>
                  </a:cubicBezTo>
                  <a:cubicBezTo>
                    <a:pt x="18941" y="78329"/>
                    <a:pt x="15244" y="65776"/>
                    <a:pt x="15244" y="65776"/>
                  </a:cubicBezTo>
                  <a:cubicBezTo>
                    <a:pt x="17264" y="64787"/>
                    <a:pt x="19156" y="63497"/>
                    <a:pt x="20832" y="61949"/>
                  </a:cubicBezTo>
                  <a:cubicBezTo>
                    <a:pt x="31322" y="53351"/>
                    <a:pt x="54064" y="38262"/>
                    <a:pt x="54064" y="38262"/>
                  </a:cubicBezTo>
                  <a:cubicBezTo>
                    <a:pt x="54064" y="38262"/>
                    <a:pt x="7376" y="1290"/>
                    <a:pt x="7376" y="0"/>
                  </a:cubicBezTo>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357;p48">
              <a:extLst>
                <a:ext uri="{FF2B5EF4-FFF2-40B4-BE49-F238E27FC236}">
                  <a16:creationId xmlns:a16="http://schemas.microsoft.com/office/drawing/2014/main" id="{85458843-F365-B8F8-73B4-47EABE068627}"/>
                </a:ext>
              </a:extLst>
            </p:cNvPr>
            <p:cNvSpPr/>
            <p:nvPr/>
          </p:nvSpPr>
          <p:spPr>
            <a:xfrm>
              <a:off x="1381945" y="4740457"/>
              <a:ext cx="7431" cy="221573"/>
            </a:xfrm>
            <a:custGeom>
              <a:avLst/>
              <a:gdLst/>
              <a:ahLst/>
              <a:cxnLst/>
              <a:rect l="l" t="t" r="r" b="b"/>
              <a:pathLst>
                <a:path w="7431" h="221573" extrusionOk="0">
                  <a:moveTo>
                    <a:pt x="7264" y="0"/>
                  </a:moveTo>
                  <a:cubicBezTo>
                    <a:pt x="7866" y="0"/>
                    <a:pt x="6791" y="49654"/>
                    <a:pt x="4814" y="110830"/>
                  </a:cubicBezTo>
                  <a:cubicBezTo>
                    <a:pt x="2836" y="172005"/>
                    <a:pt x="773" y="221617"/>
                    <a:pt x="171" y="221574"/>
                  </a:cubicBezTo>
                  <a:cubicBezTo>
                    <a:pt x="-431" y="221531"/>
                    <a:pt x="601" y="171963"/>
                    <a:pt x="2578" y="110744"/>
                  </a:cubicBezTo>
                  <a:cubicBezTo>
                    <a:pt x="4556" y="49525"/>
                    <a:pt x="6619" y="-43"/>
                    <a:pt x="7264" y="0"/>
                  </a:cubicBezTo>
                  <a:lnTo>
                    <a:pt x="7264"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358;p48">
              <a:extLst>
                <a:ext uri="{FF2B5EF4-FFF2-40B4-BE49-F238E27FC236}">
                  <a16:creationId xmlns:a16="http://schemas.microsoft.com/office/drawing/2014/main" id="{7CA5143D-B894-A00F-2BD7-A60259601BA0}"/>
                </a:ext>
              </a:extLst>
            </p:cNvPr>
            <p:cNvSpPr/>
            <p:nvPr/>
          </p:nvSpPr>
          <p:spPr>
            <a:xfrm>
              <a:off x="1458940" y="4347134"/>
              <a:ext cx="56790" cy="262931"/>
            </a:xfrm>
            <a:custGeom>
              <a:avLst/>
              <a:gdLst/>
              <a:ahLst/>
              <a:cxnLst/>
              <a:rect l="l" t="t" r="r" b="b"/>
              <a:pathLst>
                <a:path w="56790" h="262931" extrusionOk="0">
                  <a:moveTo>
                    <a:pt x="4299" y="262932"/>
                  </a:moveTo>
                  <a:lnTo>
                    <a:pt x="0" y="262932"/>
                  </a:lnTo>
                  <a:cubicBezTo>
                    <a:pt x="0" y="261298"/>
                    <a:pt x="6234" y="98664"/>
                    <a:pt x="11092" y="33921"/>
                  </a:cubicBezTo>
                  <a:cubicBezTo>
                    <a:pt x="11393" y="24720"/>
                    <a:pt x="15520" y="16080"/>
                    <a:pt x="22398" y="10018"/>
                  </a:cubicBezTo>
                  <a:cubicBezTo>
                    <a:pt x="35811" y="-1461"/>
                    <a:pt x="55888" y="44"/>
                    <a:pt x="56791" y="87"/>
                  </a:cubicBezTo>
                  <a:lnTo>
                    <a:pt x="56447" y="4386"/>
                  </a:lnTo>
                  <a:cubicBezTo>
                    <a:pt x="56232" y="4386"/>
                    <a:pt x="37273" y="3010"/>
                    <a:pt x="25236" y="13285"/>
                  </a:cubicBezTo>
                  <a:cubicBezTo>
                    <a:pt x="19217" y="18659"/>
                    <a:pt x="15692" y="26225"/>
                    <a:pt x="15391" y="34265"/>
                  </a:cubicBezTo>
                  <a:cubicBezTo>
                    <a:pt x="10662" y="98536"/>
                    <a:pt x="4514" y="261126"/>
                    <a:pt x="4299" y="262932"/>
                  </a:cubicBezTo>
                  <a:lnTo>
                    <a:pt x="4299" y="26293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359;p48">
              <a:extLst>
                <a:ext uri="{FF2B5EF4-FFF2-40B4-BE49-F238E27FC236}">
                  <a16:creationId xmlns:a16="http://schemas.microsoft.com/office/drawing/2014/main" id="{47AE2AC9-5E7F-71B6-254E-5214FD615E0A}"/>
                </a:ext>
              </a:extLst>
            </p:cNvPr>
            <p:cNvSpPr/>
            <p:nvPr/>
          </p:nvSpPr>
          <p:spPr>
            <a:xfrm>
              <a:off x="1495912" y="4752322"/>
              <a:ext cx="46300" cy="129746"/>
            </a:xfrm>
            <a:custGeom>
              <a:avLst/>
              <a:gdLst/>
              <a:ahLst/>
              <a:cxnLst/>
              <a:rect l="l" t="t" r="r" b="b"/>
              <a:pathLst>
                <a:path w="46300" h="129746" extrusionOk="0">
                  <a:moveTo>
                    <a:pt x="7609" y="129746"/>
                  </a:moveTo>
                  <a:lnTo>
                    <a:pt x="0" y="129746"/>
                  </a:lnTo>
                  <a:lnTo>
                    <a:pt x="0" y="121148"/>
                  </a:lnTo>
                  <a:lnTo>
                    <a:pt x="7609" y="121148"/>
                  </a:lnTo>
                  <a:cubicBezTo>
                    <a:pt x="24247" y="121148"/>
                    <a:pt x="37703" y="107692"/>
                    <a:pt x="37703" y="91054"/>
                  </a:cubicBezTo>
                  <a:lnTo>
                    <a:pt x="37703" y="0"/>
                  </a:lnTo>
                  <a:lnTo>
                    <a:pt x="46301" y="0"/>
                  </a:lnTo>
                  <a:lnTo>
                    <a:pt x="46301" y="91054"/>
                  </a:lnTo>
                  <a:cubicBezTo>
                    <a:pt x="46301" y="112421"/>
                    <a:pt x="28976" y="129746"/>
                    <a:pt x="7609" y="129746"/>
                  </a:cubicBezTo>
                  <a:lnTo>
                    <a:pt x="7609" y="129746"/>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360;p48">
              <a:extLst>
                <a:ext uri="{FF2B5EF4-FFF2-40B4-BE49-F238E27FC236}">
                  <a16:creationId xmlns:a16="http://schemas.microsoft.com/office/drawing/2014/main" id="{2E1D1765-E2A6-613B-167D-D72420F9CA1A}"/>
                </a:ext>
              </a:extLst>
            </p:cNvPr>
            <p:cNvSpPr/>
            <p:nvPr/>
          </p:nvSpPr>
          <p:spPr>
            <a:xfrm>
              <a:off x="1488169" y="4868693"/>
              <a:ext cx="18488" cy="18495"/>
            </a:xfrm>
            <a:custGeom>
              <a:avLst/>
              <a:gdLst/>
              <a:ahLst/>
              <a:cxnLst/>
              <a:rect l="l" t="t" r="r" b="b"/>
              <a:pathLst>
                <a:path w="18488" h="18495" extrusionOk="0">
                  <a:moveTo>
                    <a:pt x="18448" y="10151"/>
                  </a:moveTo>
                  <a:cubicBezTo>
                    <a:pt x="17932" y="15223"/>
                    <a:pt x="13418" y="18964"/>
                    <a:pt x="8345" y="18448"/>
                  </a:cubicBezTo>
                  <a:cubicBezTo>
                    <a:pt x="3272" y="17932"/>
                    <a:pt x="-468" y="13418"/>
                    <a:pt x="48" y="8345"/>
                  </a:cubicBezTo>
                  <a:cubicBezTo>
                    <a:pt x="563" y="3272"/>
                    <a:pt x="5077" y="-468"/>
                    <a:pt x="10150" y="48"/>
                  </a:cubicBezTo>
                  <a:cubicBezTo>
                    <a:pt x="15223" y="563"/>
                    <a:pt x="18920" y="5077"/>
                    <a:pt x="18448" y="1015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361;p48">
              <a:extLst>
                <a:ext uri="{FF2B5EF4-FFF2-40B4-BE49-F238E27FC236}">
                  <a16:creationId xmlns:a16="http://schemas.microsoft.com/office/drawing/2014/main" id="{CB62EC4E-3970-DE79-3C96-0EE19FFE81D3}"/>
                </a:ext>
              </a:extLst>
            </p:cNvPr>
            <p:cNvSpPr/>
            <p:nvPr/>
          </p:nvSpPr>
          <p:spPr>
            <a:xfrm>
              <a:off x="1382846" y="4752107"/>
              <a:ext cx="46300" cy="129745"/>
            </a:xfrm>
            <a:custGeom>
              <a:avLst/>
              <a:gdLst/>
              <a:ahLst/>
              <a:cxnLst/>
              <a:rect l="l" t="t" r="r" b="b"/>
              <a:pathLst>
                <a:path w="46300" h="129745" extrusionOk="0">
                  <a:moveTo>
                    <a:pt x="46301" y="129746"/>
                  </a:moveTo>
                  <a:lnTo>
                    <a:pt x="38692" y="129746"/>
                  </a:lnTo>
                  <a:cubicBezTo>
                    <a:pt x="17325" y="129746"/>
                    <a:pt x="0" y="112421"/>
                    <a:pt x="0" y="91054"/>
                  </a:cubicBezTo>
                  <a:lnTo>
                    <a:pt x="344" y="0"/>
                  </a:lnTo>
                  <a:lnTo>
                    <a:pt x="8942" y="0"/>
                  </a:lnTo>
                  <a:lnTo>
                    <a:pt x="8598" y="91054"/>
                  </a:lnTo>
                  <a:cubicBezTo>
                    <a:pt x="8598" y="107692"/>
                    <a:pt x="22054" y="121148"/>
                    <a:pt x="38692" y="121148"/>
                  </a:cubicBezTo>
                  <a:lnTo>
                    <a:pt x="46301" y="121148"/>
                  </a:lnTo>
                  <a:lnTo>
                    <a:pt x="46301" y="129746"/>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362;p48">
              <a:extLst>
                <a:ext uri="{FF2B5EF4-FFF2-40B4-BE49-F238E27FC236}">
                  <a16:creationId xmlns:a16="http://schemas.microsoft.com/office/drawing/2014/main" id="{B591725D-0F48-0D28-6BBE-74638F373CA8}"/>
                </a:ext>
              </a:extLst>
            </p:cNvPr>
            <p:cNvSpPr/>
            <p:nvPr/>
          </p:nvSpPr>
          <p:spPr>
            <a:xfrm>
              <a:off x="1418445" y="4868485"/>
              <a:ext cx="18402" cy="18402"/>
            </a:xfrm>
            <a:custGeom>
              <a:avLst/>
              <a:gdLst/>
              <a:ahLst/>
              <a:cxnLst/>
              <a:rect l="l" t="t" r="r" b="b"/>
              <a:pathLst>
                <a:path w="18402" h="18402" extrusionOk="0">
                  <a:moveTo>
                    <a:pt x="41" y="10101"/>
                  </a:moveTo>
                  <a:cubicBezTo>
                    <a:pt x="557" y="15174"/>
                    <a:pt x="5028" y="18871"/>
                    <a:pt x="10101" y="18355"/>
                  </a:cubicBezTo>
                  <a:cubicBezTo>
                    <a:pt x="15173" y="17839"/>
                    <a:pt x="18871" y="13368"/>
                    <a:pt x="18355" y="8295"/>
                  </a:cubicBezTo>
                  <a:cubicBezTo>
                    <a:pt x="17839" y="3265"/>
                    <a:pt x="13368" y="-432"/>
                    <a:pt x="8338" y="41"/>
                  </a:cubicBezTo>
                  <a:cubicBezTo>
                    <a:pt x="3265" y="514"/>
                    <a:pt x="-432" y="4985"/>
                    <a:pt x="41" y="10058"/>
                  </a:cubicBezTo>
                  <a:lnTo>
                    <a:pt x="41" y="1005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363;p48">
              <a:extLst>
                <a:ext uri="{FF2B5EF4-FFF2-40B4-BE49-F238E27FC236}">
                  <a16:creationId xmlns:a16="http://schemas.microsoft.com/office/drawing/2014/main" id="{75A6AD93-2790-3220-390F-082FF2C56617}"/>
                </a:ext>
              </a:extLst>
            </p:cNvPr>
            <p:cNvSpPr/>
            <p:nvPr/>
          </p:nvSpPr>
          <p:spPr>
            <a:xfrm>
              <a:off x="1379565" y="4606580"/>
              <a:ext cx="165269" cy="156016"/>
            </a:xfrm>
            <a:custGeom>
              <a:avLst/>
              <a:gdLst/>
              <a:ahLst/>
              <a:cxnLst/>
              <a:rect l="l" t="t" r="r" b="b"/>
              <a:pathLst>
                <a:path w="165269" h="156016" extrusionOk="0">
                  <a:moveTo>
                    <a:pt x="1088" y="156017"/>
                  </a:moveTo>
                  <a:lnTo>
                    <a:pt x="14" y="91101"/>
                  </a:lnTo>
                  <a:cubicBezTo>
                    <a:pt x="-803" y="41619"/>
                    <a:pt x="35352" y="820"/>
                    <a:pt x="80621" y="4"/>
                  </a:cubicBezTo>
                  <a:cubicBezTo>
                    <a:pt x="102933" y="-211"/>
                    <a:pt x="124257" y="9075"/>
                    <a:pt x="139303" y="25540"/>
                  </a:cubicBezTo>
                  <a:cubicBezTo>
                    <a:pt x="155124" y="42650"/>
                    <a:pt x="163980" y="65049"/>
                    <a:pt x="164195" y="88349"/>
                  </a:cubicBezTo>
                  <a:lnTo>
                    <a:pt x="165270" y="153308"/>
                  </a:lnTo>
                  <a:lnTo>
                    <a:pt x="152373" y="153523"/>
                  </a:lnTo>
                  <a:lnTo>
                    <a:pt x="151298" y="88564"/>
                  </a:lnTo>
                  <a:cubicBezTo>
                    <a:pt x="151126" y="68445"/>
                    <a:pt x="143473" y="49099"/>
                    <a:pt x="129802" y="34353"/>
                  </a:cubicBezTo>
                  <a:cubicBezTo>
                    <a:pt x="117292" y="20510"/>
                    <a:pt x="99408" y="12686"/>
                    <a:pt x="80750" y="12858"/>
                  </a:cubicBezTo>
                  <a:cubicBezTo>
                    <a:pt x="42574" y="13503"/>
                    <a:pt x="11965" y="48454"/>
                    <a:pt x="12825" y="90843"/>
                  </a:cubicBezTo>
                  <a:lnTo>
                    <a:pt x="13900" y="155759"/>
                  </a:lnTo>
                  <a:lnTo>
                    <a:pt x="1088" y="156017"/>
                  </a:lnTo>
                  <a:lnTo>
                    <a:pt x="1088" y="156017"/>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364;p48">
              <a:extLst>
                <a:ext uri="{FF2B5EF4-FFF2-40B4-BE49-F238E27FC236}">
                  <a16:creationId xmlns:a16="http://schemas.microsoft.com/office/drawing/2014/main" id="{17232587-8BD7-6B52-E195-1EC94288645C}"/>
                </a:ext>
              </a:extLst>
            </p:cNvPr>
            <p:cNvSpPr/>
            <p:nvPr/>
          </p:nvSpPr>
          <p:spPr>
            <a:xfrm>
              <a:off x="1697925" y="4334625"/>
              <a:ext cx="54211" cy="277848"/>
            </a:xfrm>
            <a:custGeom>
              <a:avLst/>
              <a:gdLst/>
              <a:ahLst/>
              <a:cxnLst/>
              <a:rect l="l" t="t" r="r" b="b"/>
              <a:pathLst>
                <a:path w="54211" h="277848" extrusionOk="0">
                  <a:moveTo>
                    <a:pt x="49955" y="277849"/>
                  </a:moveTo>
                  <a:cubicBezTo>
                    <a:pt x="49955" y="276129"/>
                    <a:pt x="30222" y="107133"/>
                    <a:pt x="24548" y="52965"/>
                  </a:cubicBezTo>
                  <a:lnTo>
                    <a:pt x="24161" y="49009"/>
                  </a:lnTo>
                  <a:cubicBezTo>
                    <a:pt x="22398" y="30609"/>
                    <a:pt x="20335" y="9802"/>
                    <a:pt x="0" y="4299"/>
                  </a:cubicBezTo>
                  <a:lnTo>
                    <a:pt x="1118" y="0"/>
                  </a:lnTo>
                  <a:cubicBezTo>
                    <a:pt x="24333" y="6277"/>
                    <a:pt x="26611" y="29664"/>
                    <a:pt x="28460" y="48451"/>
                  </a:cubicBezTo>
                  <a:lnTo>
                    <a:pt x="28847" y="52363"/>
                  </a:lnTo>
                  <a:cubicBezTo>
                    <a:pt x="34478" y="106531"/>
                    <a:pt x="54039" y="275527"/>
                    <a:pt x="54211" y="277247"/>
                  </a:cubicBezTo>
                  <a:lnTo>
                    <a:pt x="49955" y="27784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365;p48">
              <a:extLst>
                <a:ext uri="{FF2B5EF4-FFF2-40B4-BE49-F238E27FC236}">
                  <a16:creationId xmlns:a16="http://schemas.microsoft.com/office/drawing/2014/main" id="{BE0D52BD-C141-896E-9C04-ECD7C1F93F24}"/>
                </a:ext>
              </a:extLst>
            </p:cNvPr>
            <p:cNvSpPr/>
            <p:nvPr/>
          </p:nvSpPr>
          <p:spPr>
            <a:xfrm rot="-2700000">
              <a:off x="1703983" y="4537335"/>
              <a:ext cx="92309" cy="92309"/>
            </a:xfrm>
            <a:custGeom>
              <a:avLst/>
              <a:gdLst/>
              <a:ahLst/>
              <a:cxnLst/>
              <a:rect l="l" t="t" r="r" b="b"/>
              <a:pathLst>
                <a:path w="92258" h="92258" extrusionOk="0">
                  <a:moveTo>
                    <a:pt x="92258" y="46129"/>
                  </a:moveTo>
                  <a:cubicBezTo>
                    <a:pt x="92258" y="71605"/>
                    <a:pt x="71605" y="92258"/>
                    <a:pt x="46129" y="92258"/>
                  </a:cubicBezTo>
                  <a:cubicBezTo>
                    <a:pt x="20653" y="92258"/>
                    <a:pt x="0" y="71605"/>
                    <a:pt x="0" y="46129"/>
                  </a:cubicBezTo>
                  <a:cubicBezTo>
                    <a:pt x="0" y="20653"/>
                    <a:pt x="20653" y="0"/>
                    <a:pt x="46129" y="0"/>
                  </a:cubicBezTo>
                  <a:cubicBezTo>
                    <a:pt x="71605" y="0"/>
                    <a:pt x="92258" y="20653"/>
                    <a:pt x="92258" y="4612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366;p48">
              <a:extLst>
                <a:ext uri="{FF2B5EF4-FFF2-40B4-BE49-F238E27FC236}">
                  <a16:creationId xmlns:a16="http://schemas.microsoft.com/office/drawing/2014/main" id="{28376FF2-CA4E-83BA-99BB-31AC45FD097E}"/>
                </a:ext>
              </a:extLst>
            </p:cNvPr>
            <p:cNvSpPr/>
            <p:nvPr/>
          </p:nvSpPr>
          <p:spPr>
            <a:xfrm>
              <a:off x="1727675" y="4561186"/>
              <a:ext cx="44624" cy="44624"/>
            </a:xfrm>
            <a:custGeom>
              <a:avLst/>
              <a:gdLst/>
              <a:ahLst/>
              <a:cxnLst/>
              <a:rect l="l" t="t" r="r" b="b"/>
              <a:pathLst>
                <a:path w="44624" h="44624" extrusionOk="0">
                  <a:moveTo>
                    <a:pt x="44624" y="22312"/>
                  </a:moveTo>
                  <a:cubicBezTo>
                    <a:pt x="44624" y="34650"/>
                    <a:pt x="34650" y="44624"/>
                    <a:pt x="22312" y="44624"/>
                  </a:cubicBezTo>
                  <a:cubicBezTo>
                    <a:pt x="9974" y="44624"/>
                    <a:pt x="0" y="34650"/>
                    <a:pt x="0" y="22312"/>
                  </a:cubicBezTo>
                  <a:cubicBezTo>
                    <a:pt x="0" y="9974"/>
                    <a:pt x="9974" y="0"/>
                    <a:pt x="22312" y="0"/>
                  </a:cubicBezTo>
                  <a:lnTo>
                    <a:pt x="22355" y="0"/>
                  </a:lnTo>
                  <a:cubicBezTo>
                    <a:pt x="34650" y="0"/>
                    <a:pt x="44624" y="9974"/>
                    <a:pt x="44624" y="22269"/>
                  </a:cubicBezTo>
                  <a:lnTo>
                    <a:pt x="44624" y="22269"/>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367;p48">
              <a:extLst>
                <a:ext uri="{FF2B5EF4-FFF2-40B4-BE49-F238E27FC236}">
                  <a16:creationId xmlns:a16="http://schemas.microsoft.com/office/drawing/2014/main" id="{728BB319-3141-4829-7DE1-EB3F4D18AFF5}"/>
                </a:ext>
              </a:extLst>
            </p:cNvPr>
            <p:cNvSpPr/>
            <p:nvPr/>
          </p:nvSpPr>
          <p:spPr>
            <a:xfrm>
              <a:off x="1419388" y="4909195"/>
              <a:ext cx="642552" cy="275934"/>
            </a:xfrm>
            <a:custGeom>
              <a:avLst/>
              <a:gdLst/>
              <a:ahLst/>
              <a:cxnLst/>
              <a:rect l="l" t="t" r="r" b="b"/>
              <a:pathLst>
                <a:path w="642552" h="275934" extrusionOk="0">
                  <a:moveTo>
                    <a:pt x="57908" y="0"/>
                  </a:moveTo>
                  <a:lnTo>
                    <a:pt x="0" y="142428"/>
                  </a:lnTo>
                  <a:lnTo>
                    <a:pt x="461935" y="270497"/>
                  </a:lnTo>
                  <a:cubicBezTo>
                    <a:pt x="504710" y="282406"/>
                    <a:pt x="550539" y="274538"/>
                    <a:pt x="586866" y="249002"/>
                  </a:cubicBezTo>
                  <a:lnTo>
                    <a:pt x="586866" y="249002"/>
                  </a:lnTo>
                  <a:cubicBezTo>
                    <a:pt x="635187" y="214910"/>
                    <a:pt x="647053" y="155282"/>
                    <a:pt x="641163" y="96256"/>
                  </a:cubicBezTo>
                  <a:lnTo>
                    <a:pt x="632823" y="33490"/>
                  </a:lnTo>
                  <a:lnTo>
                    <a:pt x="57908" y="0"/>
                  </a:lnTo>
                  <a:lnTo>
                    <a:pt x="57908" y="0"/>
                  </a:lnTo>
                  <a:close/>
                </a:path>
              </a:pathLst>
            </a:custGeom>
            <a:solidFill>
              <a:srgbClr val="252E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368;p48">
              <a:extLst>
                <a:ext uri="{FF2B5EF4-FFF2-40B4-BE49-F238E27FC236}">
                  <a16:creationId xmlns:a16="http://schemas.microsoft.com/office/drawing/2014/main" id="{5E2B83E8-7E03-09EA-8002-356E1D0B2AAA}"/>
                </a:ext>
              </a:extLst>
            </p:cNvPr>
            <p:cNvSpPr/>
            <p:nvPr/>
          </p:nvSpPr>
          <p:spPr>
            <a:xfrm>
              <a:off x="1861588" y="4935204"/>
              <a:ext cx="105120" cy="128541"/>
            </a:xfrm>
            <a:custGeom>
              <a:avLst/>
              <a:gdLst/>
              <a:ahLst/>
              <a:cxnLst/>
              <a:rect l="l" t="t" r="r" b="b"/>
              <a:pathLst>
                <a:path w="105120" h="128541" extrusionOk="0">
                  <a:moveTo>
                    <a:pt x="105114" y="128542"/>
                  </a:moveTo>
                  <a:cubicBezTo>
                    <a:pt x="104642" y="128542"/>
                    <a:pt x="103653" y="118826"/>
                    <a:pt x="98881" y="103822"/>
                  </a:cubicBezTo>
                  <a:cubicBezTo>
                    <a:pt x="97677" y="99738"/>
                    <a:pt x="96215" y="95697"/>
                    <a:pt x="94582" y="91742"/>
                  </a:cubicBezTo>
                  <a:cubicBezTo>
                    <a:pt x="92948" y="87443"/>
                    <a:pt x="90670" y="83144"/>
                    <a:pt x="88391" y="78329"/>
                  </a:cubicBezTo>
                  <a:cubicBezTo>
                    <a:pt x="83103" y="68355"/>
                    <a:pt x="76870" y="58940"/>
                    <a:pt x="69776" y="50170"/>
                  </a:cubicBezTo>
                  <a:cubicBezTo>
                    <a:pt x="62554" y="41486"/>
                    <a:pt x="54557" y="33533"/>
                    <a:pt x="45873" y="26353"/>
                  </a:cubicBezTo>
                  <a:cubicBezTo>
                    <a:pt x="41574" y="23215"/>
                    <a:pt x="37877" y="20077"/>
                    <a:pt x="33965" y="17755"/>
                  </a:cubicBezTo>
                  <a:cubicBezTo>
                    <a:pt x="30440" y="15305"/>
                    <a:pt x="26785" y="13069"/>
                    <a:pt x="23002" y="11006"/>
                  </a:cubicBezTo>
                  <a:cubicBezTo>
                    <a:pt x="9245" y="3396"/>
                    <a:pt x="-170" y="473"/>
                    <a:pt x="2" y="0"/>
                  </a:cubicBezTo>
                  <a:cubicBezTo>
                    <a:pt x="2238" y="473"/>
                    <a:pt x="4473" y="1118"/>
                    <a:pt x="6580" y="2020"/>
                  </a:cubicBezTo>
                  <a:cubicBezTo>
                    <a:pt x="9159" y="2837"/>
                    <a:pt x="11653" y="3826"/>
                    <a:pt x="14103" y="4987"/>
                  </a:cubicBezTo>
                  <a:cubicBezTo>
                    <a:pt x="16984" y="6320"/>
                    <a:pt x="20337" y="7652"/>
                    <a:pt x="23776" y="9630"/>
                  </a:cubicBezTo>
                  <a:cubicBezTo>
                    <a:pt x="27645" y="11608"/>
                    <a:pt x="31385" y="13800"/>
                    <a:pt x="34997" y="16207"/>
                  </a:cubicBezTo>
                  <a:cubicBezTo>
                    <a:pt x="38995" y="18615"/>
                    <a:pt x="42950" y="21753"/>
                    <a:pt x="47163" y="24805"/>
                  </a:cubicBezTo>
                  <a:cubicBezTo>
                    <a:pt x="56062" y="31985"/>
                    <a:pt x="64230" y="40024"/>
                    <a:pt x="71539" y="48794"/>
                  </a:cubicBezTo>
                  <a:cubicBezTo>
                    <a:pt x="78675" y="57693"/>
                    <a:pt x="84952" y="67280"/>
                    <a:pt x="90197" y="77426"/>
                  </a:cubicBezTo>
                  <a:cubicBezTo>
                    <a:pt x="92475" y="82198"/>
                    <a:pt x="94711" y="86669"/>
                    <a:pt x="96301" y="91097"/>
                  </a:cubicBezTo>
                  <a:cubicBezTo>
                    <a:pt x="97978" y="95095"/>
                    <a:pt x="99397" y="99223"/>
                    <a:pt x="100600" y="103393"/>
                  </a:cubicBezTo>
                  <a:cubicBezTo>
                    <a:pt x="101675" y="106789"/>
                    <a:pt x="102578" y="110271"/>
                    <a:pt x="103223" y="113796"/>
                  </a:cubicBezTo>
                  <a:cubicBezTo>
                    <a:pt x="103911" y="116462"/>
                    <a:pt x="104384" y="119170"/>
                    <a:pt x="104642" y="121921"/>
                  </a:cubicBezTo>
                  <a:cubicBezTo>
                    <a:pt x="104985" y="124114"/>
                    <a:pt x="105157" y="126307"/>
                    <a:pt x="105114" y="128542"/>
                  </a:cubicBezTo>
                  <a:lnTo>
                    <a:pt x="105114" y="12854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369;p48">
              <a:extLst>
                <a:ext uri="{FF2B5EF4-FFF2-40B4-BE49-F238E27FC236}">
                  <a16:creationId xmlns:a16="http://schemas.microsoft.com/office/drawing/2014/main" id="{CB37F7B3-CCA7-88D7-E831-9B0E3B264793}"/>
                </a:ext>
              </a:extLst>
            </p:cNvPr>
            <p:cNvSpPr/>
            <p:nvPr/>
          </p:nvSpPr>
          <p:spPr>
            <a:xfrm>
              <a:off x="1252854" y="4851586"/>
              <a:ext cx="156217" cy="129886"/>
            </a:xfrm>
            <a:custGeom>
              <a:avLst/>
              <a:gdLst/>
              <a:ahLst/>
              <a:cxnLst/>
              <a:rect l="l" t="t" r="r" b="b"/>
              <a:pathLst>
                <a:path w="156217" h="129886" extrusionOk="0">
                  <a:moveTo>
                    <a:pt x="156217" y="118226"/>
                  </a:moveTo>
                  <a:cubicBezTo>
                    <a:pt x="120965" y="121150"/>
                    <a:pt x="93752" y="124374"/>
                    <a:pt x="57338" y="128845"/>
                  </a:cubicBezTo>
                  <a:cubicBezTo>
                    <a:pt x="34596" y="131639"/>
                    <a:pt x="10995" y="130049"/>
                    <a:pt x="3557" y="108424"/>
                  </a:cubicBezTo>
                  <a:cubicBezTo>
                    <a:pt x="-3880" y="86800"/>
                    <a:pt x="849" y="62037"/>
                    <a:pt x="13058" y="42649"/>
                  </a:cubicBezTo>
                  <a:cubicBezTo>
                    <a:pt x="25267" y="23260"/>
                    <a:pt x="44441" y="-21837"/>
                    <a:pt x="147103" y="12555"/>
                  </a:cubicBezTo>
                  <a:lnTo>
                    <a:pt x="156217" y="118226"/>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370;p48">
              <a:extLst>
                <a:ext uri="{FF2B5EF4-FFF2-40B4-BE49-F238E27FC236}">
                  <a16:creationId xmlns:a16="http://schemas.microsoft.com/office/drawing/2014/main" id="{393D7C2B-3819-2D31-B1A6-FABB5674A4CD}"/>
                </a:ext>
              </a:extLst>
            </p:cNvPr>
            <p:cNvSpPr/>
            <p:nvPr/>
          </p:nvSpPr>
          <p:spPr>
            <a:xfrm>
              <a:off x="1456618" y="4908335"/>
              <a:ext cx="392762" cy="55203"/>
            </a:xfrm>
            <a:custGeom>
              <a:avLst/>
              <a:gdLst/>
              <a:ahLst/>
              <a:cxnLst/>
              <a:rect l="l" t="t" r="r" b="b"/>
              <a:pathLst>
                <a:path w="392762" h="55203" extrusionOk="0">
                  <a:moveTo>
                    <a:pt x="0" y="55200"/>
                  </a:moveTo>
                  <a:lnTo>
                    <a:pt x="258" y="54254"/>
                  </a:lnTo>
                  <a:lnTo>
                    <a:pt x="1247" y="51417"/>
                  </a:lnTo>
                  <a:lnTo>
                    <a:pt x="5116" y="40583"/>
                  </a:lnTo>
                  <a:lnTo>
                    <a:pt x="19948" y="559"/>
                  </a:lnTo>
                  <a:lnTo>
                    <a:pt x="20163" y="0"/>
                  </a:lnTo>
                  <a:lnTo>
                    <a:pt x="20722" y="0"/>
                  </a:lnTo>
                  <a:lnTo>
                    <a:pt x="177852" y="14230"/>
                  </a:lnTo>
                  <a:lnTo>
                    <a:pt x="329867" y="28675"/>
                  </a:lnTo>
                  <a:lnTo>
                    <a:pt x="375910" y="33275"/>
                  </a:lnTo>
                  <a:lnTo>
                    <a:pt x="388421" y="34650"/>
                  </a:lnTo>
                  <a:lnTo>
                    <a:pt x="391645" y="35080"/>
                  </a:lnTo>
                  <a:cubicBezTo>
                    <a:pt x="392032" y="35080"/>
                    <a:pt x="392419" y="35166"/>
                    <a:pt x="392763" y="35295"/>
                  </a:cubicBezTo>
                  <a:lnTo>
                    <a:pt x="388378" y="35295"/>
                  </a:lnTo>
                  <a:lnTo>
                    <a:pt x="375825" y="34350"/>
                  </a:lnTo>
                  <a:lnTo>
                    <a:pt x="329695" y="30394"/>
                  </a:lnTo>
                  <a:lnTo>
                    <a:pt x="177637" y="16637"/>
                  </a:lnTo>
                  <a:lnTo>
                    <a:pt x="20593" y="1719"/>
                  </a:lnTo>
                  <a:lnTo>
                    <a:pt x="21366" y="1204"/>
                  </a:lnTo>
                  <a:lnTo>
                    <a:pt x="5890" y="41013"/>
                  </a:lnTo>
                  <a:lnTo>
                    <a:pt x="1591" y="51675"/>
                  </a:lnTo>
                  <a:lnTo>
                    <a:pt x="430" y="54426"/>
                  </a:lnTo>
                  <a:cubicBezTo>
                    <a:pt x="215" y="54942"/>
                    <a:pt x="43" y="55243"/>
                    <a:pt x="0" y="55200"/>
                  </a:cubicBezTo>
                  <a:lnTo>
                    <a:pt x="0" y="5520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371;p48">
              <a:extLst>
                <a:ext uri="{FF2B5EF4-FFF2-40B4-BE49-F238E27FC236}">
                  <a16:creationId xmlns:a16="http://schemas.microsoft.com/office/drawing/2014/main" id="{009EE287-C93C-A2E2-A56E-9AB0AB90D18A}"/>
                </a:ext>
              </a:extLst>
            </p:cNvPr>
            <p:cNvSpPr/>
            <p:nvPr/>
          </p:nvSpPr>
          <p:spPr>
            <a:xfrm>
              <a:off x="1646680" y="5037565"/>
              <a:ext cx="222648" cy="81397"/>
            </a:xfrm>
            <a:custGeom>
              <a:avLst/>
              <a:gdLst/>
              <a:ahLst/>
              <a:cxnLst/>
              <a:rect l="l" t="t" r="r" b="b"/>
              <a:pathLst>
                <a:path w="222648" h="81397" extrusionOk="0">
                  <a:moveTo>
                    <a:pt x="0" y="72869"/>
                  </a:moveTo>
                  <a:cubicBezTo>
                    <a:pt x="65604" y="90452"/>
                    <a:pt x="105499" y="80264"/>
                    <a:pt x="165084" y="47677"/>
                  </a:cubicBezTo>
                  <a:cubicBezTo>
                    <a:pt x="177294" y="40540"/>
                    <a:pt x="189030" y="32544"/>
                    <a:pt x="200164" y="23860"/>
                  </a:cubicBezTo>
                  <a:cubicBezTo>
                    <a:pt x="208677" y="16895"/>
                    <a:pt x="216200" y="8899"/>
                    <a:pt x="222649" y="0"/>
                  </a:cubicBezTo>
                  <a:cubicBezTo>
                    <a:pt x="145910" y="29363"/>
                    <a:pt x="82155" y="51589"/>
                    <a:pt x="3052" y="73686"/>
                  </a:cubicBezTo>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372;p48">
              <a:extLst>
                <a:ext uri="{FF2B5EF4-FFF2-40B4-BE49-F238E27FC236}">
                  <a16:creationId xmlns:a16="http://schemas.microsoft.com/office/drawing/2014/main" id="{7CA6FA68-9EAE-937D-2D2A-5EBBA6A13656}"/>
                </a:ext>
              </a:extLst>
            </p:cNvPr>
            <p:cNvSpPr/>
            <p:nvPr/>
          </p:nvSpPr>
          <p:spPr>
            <a:xfrm>
              <a:off x="1268017" y="4823128"/>
              <a:ext cx="203820" cy="152674"/>
            </a:xfrm>
            <a:custGeom>
              <a:avLst/>
              <a:gdLst/>
              <a:ahLst/>
              <a:cxnLst/>
              <a:rect l="l" t="t" r="r" b="b"/>
              <a:pathLst>
                <a:path w="203820" h="152674" extrusionOk="0">
                  <a:moveTo>
                    <a:pt x="188816" y="138903"/>
                  </a:moveTo>
                  <a:lnTo>
                    <a:pt x="203820" y="96987"/>
                  </a:lnTo>
                  <a:lnTo>
                    <a:pt x="168955" y="42475"/>
                  </a:lnTo>
                  <a:cubicBezTo>
                    <a:pt x="162850" y="32931"/>
                    <a:pt x="153091" y="26310"/>
                    <a:pt x="141957" y="24204"/>
                  </a:cubicBezTo>
                  <a:lnTo>
                    <a:pt x="13672" y="0"/>
                  </a:lnTo>
                  <a:cubicBezTo>
                    <a:pt x="10362" y="9931"/>
                    <a:pt x="15005" y="20765"/>
                    <a:pt x="24506" y="25236"/>
                  </a:cubicBezTo>
                  <a:cubicBezTo>
                    <a:pt x="41315" y="34822"/>
                    <a:pt x="116936" y="52406"/>
                    <a:pt x="116936" y="52406"/>
                  </a:cubicBezTo>
                  <a:lnTo>
                    <a:pt x="474" y="50428"/>
                  </a:lnTo>
                  <a:cubicBezTo>
                    <a:pt x="474" y="50428"/>
                    <a:pt x="-3137" y="67237"/>
                    <a:pt x="10061" y="73256"/>
                  </a:cubicBezTo>
                  <a:cubicBezTo>
                    <a:pt x="23259" y="79275"/>
                    <a:pt x="106231" y="82327"/>
                    <a:pt x="106231" y="82327"/>
                  </a:cubicBezTo>
                  <a:lnTo>
                    <a:pt x="1" y="97288"/>
                  </a:lnTo>
                  <a:cubicBezTo>
                    <a:pt x="1" y="97288"/>
                    <a:pt x="-601" y="114140"/>
                    <a:pt x="23689" y="114484"/>
                  </a:cubicBezTo>
                  <a:cubicBezTo>
                    <a:pt x="47592" y="114183"/>
                    <a:pt x="71495" y="112679"/>
                    <a:pt x="95269" y="109970"/>
                  </a:cubicBezTo>
                  <a:cubicBezTo>
                    <a:pt x="97332" y="109669"/>
                    <a:pt x="99224" y="111088"/>
                    <a:pt x="99568" y="113108"/>
                  </a:cubicBezTo>
                  <a:lnTo>
                    <a:pt x="99568" y="113108"/>
                  </a:lnTo>
                  <a:cubicBezTo>
                    <a:pt x="99869" y="115086"/>
                    <a:pt x="98622" y="116935"/>
                    <a:pt x="96687" y="117408"/>
                  </a:cubicBezTo>
                  <a:lnTo>
                    <a:pt x="26054" y="134088"/>
                  </a:lnTo>
                  <a:cubicBezTo>
                    <a:pt x="20938" y="135249"/>
                    <a:pt x="17757" y="140279"/>
                    <a:pt x="18917" y="145394"/>
                  </a:cubicBezTo>
                  <a:cubicBezTo>
                    <a:pt x="19648" y="148705"/>
                    <a:pt x="22142" y="151370"/>
                    <a:pt x="25366" y="152359"/>
                  </a:cubicBezTo>
                  <a:cubicBezTo>
                    <a:pt x="26656" y="152660"/>
                    <a:pt x="27988" y="152746"/>
                    <a:pt x="29278" y="152617"/>
                  </a:cubicBezTo>
                  <a:cubicBezTo>
                    <a:pt x="41315" y="151413"/>
                    <a:pt x="113196" y="142299"/>
                    <a:pt x="113196" y="142299"/>
                  </a:cubicBezTo>
                  <a:lnTo>
                    <a:pt x="116936" y="150682"/>
                  </a:lnTo>
                  <a:lnTo>
                    <a:pt x="188816" y="138989"/>
                  </a:lnTo>
                </a:path>
              </a:pathLst>
            </a:custGeom>
            <a:solidFill>
              <a:srgbClr val="B7887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373;p48">
              <a:extLst>
                <a:ext uri="{FF2B5EF4-FFF2-40B4-BE49-F238E27FC236}">
                  <a16:creationId xmlns:a16="http://schemas.microsoft.com/office/drawing/2014/main" id="{525AAEA2-51E5-FCBD-757A-846AED95DE41}"/>
                </a:ext>
              </a:extLst>
            </p:cNvPr>
            <p:cNvSpPr/>
            <p:nvPr/>
          </p:nvSpPr>
          <p:spPr>
            <a:xfrm>
              <a:off x="1357224" y="4934858"/>
              <a:ext cx="46924" cy="14188"/>
            </a:xfrm>
            <a:custGeom>
              <a:avLst/>
              <a:gdLst/>
              <a:ahLst/>
              <a:cxnLst/>
              <a:rect l="l" t="t" r="r" b="b"/>
              <a:pathLst>
                <a:path w="46924" h="14188" extrusionOk="0">
                  <a:moveTo>
                    <a:pt x="46860" y="14189"/>
                  </a:moveTo>
                  <a:cubicBezTo>
                    <a:pt x="45871" y="11868"/>
                    <a:pt x="44538" y="9718"/>
                    <a:pt x="42905" y="7826"/>
                  </a:cubicBezTo>
                  <a:cubicBezTo>
                    <a:pt x="41013" y="5892"/>
                    <a:pt x="38692" y="4430"/>
                    <a:pt x="36112" y="3527"/>
                  </a:cubicBezTo>
                  <a:cubicBezTo>
                    <a:pt x="32931" y="2539"/>
                    <a:pt x="29621" y="2195"/>
                    <a:pt x="26310" y="2453"/>
                  </a:cubicBezTo>
                  <a:cubicBezTo>
                    <a:pt x="19174" y="2968"/>
                    <a:pt x="12725" y="5032"/>
                    <a:pt x="7910" y="5634"/>
                  </a:cubicBezTo>
                  <a:cubicBezTo>
                    <a:pt x="5331" y="6279"/>
                    <a:pt x="2579" y="6279"/>
                    <a:pt x="0" y="5634"/>
                  </a:cubicBezTo>
                  <a:cubicBezTo>
                    <a:pt x="2493" y="4946"/>
                    <a:pt x="5030" y="4387"/>
                    <a:pt x="7609" y="3957"/>
                  </a:cubicBezTo>
                  <a:cubicBezTo>
                    <a:pt x="13671" y="2152"/>
                    <a:pt x="19905" y="862"/>
                    <a:pt x="26181" y="88"/>
                  </a:cubicBezTo>
                  <a:cubicBezTo>
                    <a:pt x="29793" y="-213"/>
                    <a:pt x="33404" y="260"/>
                    <a:pt x="36843" y="1464"/>
                  </a:cubicBezTo>
                  <a:cubicBezTo>
                    <a:pt x="39637" y="2539"/>
                    <a:pt x="42088" y="4301"/>
                    <a:pt x="44065" y="6537"/>
                  </a:cubicBezTo>
                  <a:cubicBezTo>
                    <a:pt x="46172" y="8514"/>
                    <a:pt x="47204" y="11352"/>
                    <a:pt x="46860" y="14189"/>
                  </a:cubicBezTo>
                  <a:close/>
                </a:path>
              </a:pathLst>
            </a:custGeom>
            <a:solidFill>
              <a:srgbClr val="AA65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374;p48">
              <a:extLst>
                <a:ext uri="{FF2B5EF4-FFF2-40B4-BE49-F238E27FC236}">
                  <a16:creationId xmlns:a16="http://schemas.microsoft.com/office/drawing/2014/main" id="{A4793433-C98C-11F5-410E-F1E92C75E04A}"/>
                </a:ext>
              </a:extLst>
            </p:cNvPr>
            <p:cNvSpPr/>
            <p:nvPr/>
          </p:nvSpPr>
          <p:spPr>
            <a:xfrm>
              <a:off x="1337233" y="4903330"/>
              <a:ext cx="78540" cy="13818"/>
            </a:xfrm>
            <a:custGeom>
              <a:avLst/>
              <a:gdLst/>
              <a:ahLst/>
              <a:cxnLst/>
              <a:rect l="l" t="t" r="r" b="b"/>
              <a:pathLst>
                <a:path w="78540" h="13818" extrusionOk="0">
                  <a:moveTo>
                    <a:pt x="78458" y="13818"/>
                  </a:moveTo>
                  <a:cubicBezTo>
                    <a:pt x="78243" y="13818"/>
                    <a:pt x="78114" y="12658"/>
                    <a:pt x="77168" y="10809"/>
                  </a:cubicBezTo>
                  <a:cubicBezTo>
                    <a:pt x="75793" y="8230"/>
                    <a:pt x="73643" y="6166"/>
                    <a:pt x="71064" y="4791"/>
                  </a:cubicBezTo>
                  <a:cubicBezTo>
                    <a:pt x="64572" y="1007"/>
                    <a:pt x="53609" y="2254"/>
                    <a:pt x="42088" y="3028"/>
                  </a:cubicBezTo>
                  <a:cubicBezTo>
                    <a:pt x="30566" y="3802"/>
                    <a:pt x="19991" y="5521"/>
                    <a:pt x="12381" y="6510"/>
                  </a:cubicBezTo>
                  <a:cubicBezTo>
                    <a:pt x="8297" y="7284"/>
                    <a:pt x="4170" y="7714"/>
                    <a:pt x="0" y="7757"/>
                  </a:cubicBezTo>
                  <a:cubicBezTo>
                    <a:pt x="3955" y="6424"/>
                    <a:pt x="7996" y="5478"/>
                    <a:pt x="12123" y="4962"/>
                  </a:cubicBezTo>
                  <a:cubicBezTo>
                    <a:pt x="21968" y="3028"/>
                    <a:pt x="31899" y="1609"/>
                    <a:pt x="41873" y="663"/>
                  </a:cubicBezTo>
                  <a:cubicBezTo>
                    <a:pt x="47376" y="147"/>
                    <a:pt x="52922" y="-67"/>
                    <a:pt x="58467" y="18"/>
                  </a:cubicBezTo>
                  <a:cubicBezTo>
                    <a:pt x="63153" y="-110"/>
                    <a:pt x="67753" y="1050"/>
                    <a:pt x="71837" y="3286"/>
                  </a:cubicBezTo>
                  <a:cubicBezTo>
                    <a:pt x="74589" y="4876"/>
                    <a:pt x="76738" y="7370"/>
                    <a:pt x="77942" y="10336"/>
                  </a:cubicBezTo>
                  <a:cubicBezTo>
                    <a:pt x="78458" y="11411"/>
                    <a:pt x="78673" y="12615"/>
                    <a:pt x="78458" y="13818"/>
                  </a:cubicBezTo>
                  <a:lnTo>
                    <a:pt x="78458" y="13818"/>
                  </a:lnTo>
                  <a:close/>
                </a:path>
              </a:pathLst>
            </a:custGeom>
            <a:solidFill>
              <a:srgbClr val="AA65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375;p48">
              <a:extLst>
                <a:ext uri="{FF2B5EF4-FFF2-40B4-BE49-F238E27FC236}">
                  <a16:creationId xmlns:a16="http://schemas.microsoft.com/office/drawing/2014/main" id="{7E1AD2F4-3278-F764-9370-06A70EFF0F1C}"/>
                </a:ext>
              </a:extLst>
            </p:cNvPr>
            <p:cNvSpPr/>
            <p:nvPr/>
          </p:nvSpPr>
          <p:spPr>
            <a:xfrm>
              <a:off x="1365693" y="4874438"/>
              <a:ext cx="59414" cy="24095"/>
            </a:xfrm>
            <a:custGeom>
              <a:avLst/>
              <a:gdLst/>
              <a:ahLst/>
              <a:cxnLst/>
              <a:rect l="l" t="t" r="r" b="b"/>
              <a:pathLst>
                <a:path w="59414" h="24095" extrusionOk="0">
                  <a:moveTo>
                    <a:pt x="58854" y="24095"/>
                  </a:moveTo>
                  <a:cubicBezTo>
                    <a:pt x="58768" y="20699"/>
                    <a:pt x="57822" y="17346"/>
                    <a:pt x="56146" y="14379"/>
                  </a:cubicBezTo>
                  <a:cubicBezTo>
                    <a:pt x="54211" y="11284"/>
                    <a:pt x="51589" y="8705"/>
                    <a:pt x="48407" y="6856"/>
                  </a:cubicBezTo>
                  <a:cubicBezTo>
                    <a:pt x="44409" y="4749"/>
                    <a:pt x="40024" y="3460"/>
                    <a:pt x="35510" y="3073"/>
                  </a:cubicBezTo>
                  <a:cubicBezTo>
                    <a:pt x="25880" y="2170"/>
                    <a:pt x="16852" y="3073"/>
                    <a:pt x="10275" y="2557"/>
                  </a:cubicBezTo>
                  <a:cubicBezTo>
                    <a:pt x="6707" y="2557"/>
                    <a:pt x="3181" y="1697"/>
                    <a:pt x="0" y="63"/>
                  </a:cubicBezTo>
                  <a:cubicBezTo>
                    <a:pt x="0" y="-281"/>
                    <a:pt x="3955" y="880"/>
                    <a:pt x="10361" y="1009"/>
                  </a:cubicBezTo>
                  <a:cubicBezTo>
                    <a:pt x="16766" y="1138"/>
                    <a:pt x="25665" y="-66"/>
                    <a:pt x="35768" y="1009"/>
                  </a:cubicBezTo>
                  <a:cubicBezTo>
                    <a:pt x="40583" y="1396"/>
                    <a:pt x="45226" y="2858"/>
                    <a:pt x="49396" y="5308"/>
                  </a:cubicBezTo>
                  <a:cubicBezTo>
                    <a:pt x="52836" y="7372"/>
                    <a:pt x="55630" y="10381"/>
                    <a:pt x="57479" y="13906"/>
                  </a:cubicBezTo>
                  <a:cubicBezTo>
                    <a:pt x="58768" y="16228"/>
                    <a:pt x="59456" y="18893"/>
                    <a:pt x="59413" y="21559"/>
                  </a:cubicBezTo>
                  <a:cubicBezTo>
                    <a:pt x="59327" y="23149"/>
                    <a:pt x="58854" y="24095"/>
                    <a:pt x="58854" y="24095"/>
                  </a:cubicBezTo>
                  <a:close/>
                </a:path>
              </a:pathLst>
            </a:custGeom>
            <a:solidFill>
              <a:srgbClr val="AA65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376;p48">
              <a:extLst>
                <a:ext uri="{FF2B5EF4-FFF2-40B4-BE49-F238E27FC236}">
                  <a16:creationId xmlns:a16="http://schemas.microsoft.com/office/drawing/2014/main" id="{D8D96EE8-748A-DE7D-01B9-E408BC077E47}"/>
                </a:ext>
              </a:extLst>
            </p:cNvPr>
            <p:cNvSpPr/>
            <p:nvPr/>
          </p:nvSpPr>
          <p:spPr>
            <a:xfrm>
              <a:off x="1840998" y="4723776"/>
              <a:ext cx="31243" cy="174671"/>
            </a:xfrm>
            <a:custGeom>
              <a:avLst/>
              <a:gdLst/>
              <a:ahLst/>
              <a:cxnLst/>
              <a:rect l="l" t="t" r="r" b="b"/>
              <a:pathLst>
                <a:path w="31243" h="174671" extrusionOk="0">
                  <a:moveTo>
                    <a:pt x="0" y="174671"/>
                  </a:moveTo>
                  <a:cubicBezTo>
                    <a:pt x="0" y="172349"/>
                    <a:pt x="215" y="169985"/>
                    <a:pt x="645" y="167707"/>
                  </a:cubicBezTo>
                  <a:cubicBezTo>
                    <a:pt x="1204" y="163408"/>
                    <a:pt x="2279" y="156787"/>
                    <a:pt x="3783" y="148877"/>
                  </a:cubicBezTo>
                  <a:cubicBezTo>
                    <a:pt x="6750" y="133056"/>
                    <a:pt x="11994" y="111432"/>
                    <a:pt x="17540" y="87572"/>
                  </a:cubicBezTo>
                  <a:cubicBezTo>
                    <a:pt x="22441" y="67237"/>
                    <a:pt x="26181" y="46688"/>
                    <a:pt x="28761" y="25923"/>
                  </a:cubicBezTo>
                  <a:cubicBezTo>
                    <a:pt x="29277" y="21925"/>
                    <a:pt x="29492" y="18314"/>
                    <a:pt x="29793" y="15133"/>
                  </a:cubicBezTo>
                  <a:cubicBezTo>
                    <a:pt x="30093" y="11951"/>
                    <a:pt x="30265" y="9243"/>
                    <a:pt x="30351" y="6964"/>
                  </a:cubicBezTo>
                  <a:cubicBezTo>
                    <a:pt x="30351" y="4643"/>
                    <a:pt x="30523" y="2278"/>
                    <a:pt x="30953" y="0"/>
                  </a:cubicBezTo>
                  <a:cubicBezTo>
                    <a:pt x="31211" y="2321"/>
                    <a:pt x="31297" y="4686"/>
                    <a:pt x="31211" y="7008"/>
                  </a:cubicBezTo>
                  <a:lnTo>
                    <a:pt x="31211" y="15219"/>
                  </a:lnTo>
                  <a:cubicBezTo>
                    <a:pt x="31211" y="18400"/>
                    <a:pt x="30953" y="22054"/>
                    <a:pt x="30480" y="26052"/>
                  </a:cubicBezTo>
                  <a:cubicBezTo>
                    <a:pt x="28374" y="46946"/>
                    <a:pt x="24849" y="67667"/>
                    <a:pt x="19905" y="88088"/>
                  </a:cubicBezTo>
                  <a:cubicBezTo>
                    <a:pt x="14316" y="111991"/>
                    <a:pt x="8856" y="133486"/>
                    <a:pt x="5503" y="149220"/>
                  </a:cubicBezTo>
                  <a:cubicBezTo>
                    <a:pt x="3826" y="157045"/>
                    <a:pt x="2493" y="163450"/>
                    <a:pt x="1677" y="167835"/>
                  </a:cubicBezTo>
                  <a:cubicBezTo>
                    <a:pt x="1290" y="170157"/>
                    <a:pt x="731" y="172436"/>
                    <a:pt x="0" y="174671"/>
                  </a:cubicBezTo>
                  <a:lnTo>
                    <a:pt x="0" y="17467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377;p48">
              <a:extLst>
                <a:ext uri="{FF2B5EF4-FFF2-40B4-BE49-F238E27FC236}">
                  <a16:creationId xmlns:a16="http://schemas.microsoft.com/office/drawing/2014/main" id="{2AD2BF3B-6E57-1157-B985-BCB98174E50D}"/>
                </a:ext>
              </a:extLst>
            </p:cNvPr>
            <p:cNvSpPr/>
            <p:nvPr/>
          </p:nvSpPr>
          <p:spPr>
            <a:xfrm>
              <a:off x="1643800" y="5113057"/>
              <a:ext cx="241779" cy="67409"/>
            </a:xfrm>
            <a:custGeom>
              <a:avLst/>
              <a:gdLst/>
              <a:ahLst/>
              <a:cxnLst/>
              <a:rect l="l" t="t" r="r" b="b"/>
              <a:pathLst>
                <a:path w="241779" h="67409" extrusionOk="0">
                  <a:moveTo>
                    <a:pt x="241779" y="67409"/>
                  </a:moveTo>
                  <a:cubicBezTo>
                    <a:pt x="240920" y="67409"/>
                    <a:pt x="240060" y="67237"/>
                    <a:pt x="239243" y="66980"/>
                  </a:cubicBezTo>
                  <a:lnTo>
                    <a:pt x="232107" y="65389"/>
                  </a:lnTo>
                  <a:lnTo>
                    <a:pt x="205968" y="58940"/>
                  </a:lnTo>
                  <a:cubicBezTo>
                    <a:pt x="183914" y="53394"/>
                    <a:pt x="153520" y="45355"/>
                    <a:pt x="119987" y="36069"/>
                  </a:cubicBezTo>
                  <a:cubicBezTo>
                    <a:pt x="86454" y="26783"/>
                    <a:pt x="56404" y="17884"/>
                    <a:pt x="34694" y="11221"/>
                  </a:cubicBezTo>
                  <a:lnTo>
                    <a:pt x="8899" y="3224"/>
                  </a:lnTo>
                  <a:lnTo>
                    <a:pt x="1935" y="903"/>
                  </a:lnTo>
                  <a:cubicBezTo>
                    <a:pt x="1247" y="688"/>
                    <a:pt x="602" y="387"/>
                    <a:pt x="0" y="0"/>
                  </a:cubicBezTo>
                  <a:cubicBezTo>
                    <a:pt x="860" y="43"/>
                    <a:pt x="1677" y="215"/>
                    <a:pt x="2493" y="516"/>
                  </a:cubicBezTo>
                  <a:lnTo>
                    <a:pt x="9587" y="2407"/>
                  </a:lnTo>
                  <a:lnTo>
                    <a:pt x="35381" y="9759"/>
                  </a:lnTo>
                  <a:lnTo>
                    <a:pt x="120847" y="33962"/>
                  </a:lnTo>
                  <a:lnTo>
                    <a:pt x="206355" y="57435"/>
                  </a:lnTo>
                  <a:lnTo>
                    <a:pt x="232150" y="64529"/>
                  </a:lnTo>
                  <a:lnTo>
                    <a:pt x="239200" y="66549"/>
                  </a:lnTo>
                  <a:cubicBezTo>
                    <a:pt x="240103" y="66764"/>
                    <a:pt x="240963" y="67022"/>
                    <a:pt x="241779" y="67409"/>
                  </a:cubicBezTo>
                  <a:lnTo>
                    <a:pt x="241779" y="6740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378;p48">
              <a:extLst>
                <a:ext uri="{FF2B5EF4-FFF2-40B4-BE49-F238E27FC236}">
                  <a16:creationId xmlns:a16="http://schemas.microsoft.com/office/drawing/2014/main" id="{0557C9AE-5192-63C6-735B-06F82F9D2FA8}"/>
                </a:ext>
              </a:extLst>
            </p:cNvPr>
            <p:cNvSpPr/>
            <p:nvPr/>
          </p:nvSpPr>
          <p:spPr>
            <a:xfrm>
              <a:off x="1443033" y="3807679"/>
              <a:ext cx="422327" cy="509947"/>
            </a:xfrm>
            <a:custGeom>
              <a:avLst/>
              <a:gdLst/>
              <a:ahLst/>
              <a:cxnLst/>
              <a:rect l="l" t="t" r="r" b="b"/>
              <a:pathLst>
                <a:path w="422327" h="509947" extrusionOk="0">
                  <a:moveTo>
                    <a:pt x="0" y="125843"/>
                  </a:moveTo>
                  <a:cubicBezTo>
                    <a:pt x="9458" y="96652"/>
                    <a:pt x="57908" y="70299"/>
                    <a:pt x="84477" y="54994"/>
                  </a:cubicBezTo>
                  <a:cubicBezTo>
                    <a:pt x="124243" y="32166"/>
                    <a:pt x="161086" y="36723"/>
                    <a:pt x="183785" y="57058"/>
                  </a:cubicBezTo>
                  <a:cubicBezTo>
                    <a:pt x="224798" y="22665"/>
                    <a:pt x="278838" y="-10438"/>
                    <a:pt x="330641" y="3105"/>
                  </a:cubicBezTo>
                  <a:cubicBezTo>
                    <a:pt x="382445" y="16647"/>
                    <a:pt x="424533" y="69697"/>
                    <a:pt x="415075" y="122447"/>
                  </a:cubicBezTo>
                  <a:cubicBezTo>
                    <a:pt x="409529" y="153529"/>
                    <a:pt x="387991" y="181387"/>
                    <a:pt x="389281" y="212727"/>
                  </a:cubicBezTo>
                  <a:cubicBezTo>
                    <a:pt x="390140" y="234222"/>
                    <a:pt x="401533" y="253654"/>
                    <a:pt x="410776" y="273172"/>
                  </a:cubicBezTo>
                  <a:cubicBezTo>
                    <a:pt x="420019" y="292690"/>
                    <a:pt x="426811" y="315389"/>
                    <a:pt x="418729" y="335336"/>
                  </a:cubicBezTo>
                  <a:cubicBezTo>
                    <a:pt x="411206" y="353865"/>
                    <a:pt x="392419" y="365430"/>
                    <a:pt x="382316" y="382626"/>
                  </a:cubicBezTo>
                  <a:cubicBezTo>
                    <a:pt x="374062" y="396727"/>
                    <a:pt x="372170" y="413493"/>
                    <a:pt x="366882" y="428927"/>
                  </a:cubicBezTo>
                  <a:cubicBezTo>
                    <a:pt x="347365" y="486105"/>
                    <a:pt x="279869" y="518176"/>
                    <a:pt x="220284" y="508116"/>
                  </a:cubicBezTo>
                  <a:cubicBezTo>
                    <a:pt x="160699" y="498056"/>
                    <a:pt x="111045" y="453217"/>
                    <a:pt x="82714" y="399736"/>
                  </a:cubicBezTo>
                  <a:cubicBezTo>
                    <a:pt x="54383" y="346256"/>
                    <a:pt x="45269" y="284865"/>
                    <a:pt x="42002" y="224549"/>
                  </a:cubicBezTo>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379;p48">
              <a:extLst>
                <a:ext uri="{FF2B5EF4-FFF2-40B4-BE49-F238E27FC236}">
                  <a16:creationId xmlns:a16="http://schemas.microsoft.com/office/drawing/2014/main" id="{425D15F2-E39B-C97D-23AE-D9A0683D1854}"/>
                </a:ext>
              </a:extLst>
            </p:cNvPr>
            <p:cNvSpPr/>
            <p:nvPr/>
          </p:nvSpPr>
          <p:spPr>
            <a:xfrm>
              <a:off x="1486927" y="3911735"/>
              <a:ext cx="303980" cy="628776"/>
            </a:xfrm>
            <a:custGeom>
              <a:avLst/>
              <a:gdLst/>
              <a:ahLst/>
              <a:cxnLst/>
              <a:rect l="l" t="t" r="r" b="b"/>
              <a:pathLst>
                <a:path w="303980" h="628776" extrusionOk="0">
                  <a:moveTo>
                    <a:pt x="0" y="62069"/>
                  </a:moveTo>
                  <a:lnTo>
                    <a:pt x="11908" y="538836"/>
                  </a:lnTo>
                  <a:cubicBezTo>
                    <a:pt x="16208" y="593477"/>
                    <a:pt x="66550" y="633415"/>
                    <a:pt x="125017" y="628342"/>
                  </a:cubicBezTo>
                  <a:lnTo>
                    <a:pt x="125017" y="628342"/>
                  </a:lnTo>
                  <a:cubicBezTo>
                    <a:pt x="184043" y="623269"/>
                    <a:pt x="229140" y="574389"/>
                    <a:pt x="225744" y="519103"/>
                  </a:cubicBezTo>
                  <a:cubicBezTo>
                    <a:pt x="222176" y="461109"/>
                    <a:pt x="219510" y="399933"/>
                    <a:pt x="219510" y="399933"/>
                  </a:cubicBezTo>
                  <a:cubicBezTo>
                    <a:pt x="219510" y="399933"/>
                    <a:pt x="293411" y="382736"/>
                    <a:pt x="302611" y="284202"/>
                  </a:cubicBezTo>
                  <a:cubicBezTo>
                    <a:pt x="307297" y="233731"/>
                    <a:pt x="299129" y="150931"/>
                    <a:pt x="290574" y="85327"/>
                  </a:cubicBezTo>
                  <a:cubicBezTo>
                    <a:pt x="283695" y="31761"/>
                    <a:pt x="234729" y="-6071"/>
                    <a:pt x="181163" y="807"/>
                  </a:cubicBezTo>
                  <a:cubicBezTo>
                    <a:pt x="179787" y="979"/>
                    <a:pt x="178411" y="1194"/>
                    <a:pt x="177079" y="1409"/>
                  </a:cubicBezTo>
                </a:path>
              </a:pathLst>
            </a:custGeom>
            <a:solidFill>
              <a:srgbClr val="B7887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380;p48">
              <a:extLst>
                <a:ext uri="{FF2B5EF4-FFF2-40B4-BE49-F238E27FC236}">
                  <a16:creationId xmlns:a16="http://schemas.microsoft.com/office/drawing/2014/main" id="{673F9D79-80D5-94D2-CE5E-27238C1CD7FE}"/>
                </a:ext>
              </a:extLst>
            </p:cNvPr>
            <p:cNvSpPr/>
            <p:nvPr/>
          </p:nvSpPr>
          <p:spPr>
            <a:xfrm>
              <a:off x="1730690" y="4056910"/>
              <a:ext cx="24921" cy="24076"/>
            </a:xfrm>
            <a:custGeom>
              <a:avLst/>
              <a:gdLst/>
              <a:ahLst/>
              <a:cxnLst/>
              <a:rect l="l" t="t" r="r" b="b"/>
              <a:pathLst>
                <a:path w="24921" h="24076" extrusionOk="0">
                  <a:moveTo>
                    <a:pt x="24885" y="10571"/>
                  </a:moveTo>
                  <a:cubicBezTo>
                    <a:pt x="25401" y="17320"/>
                    <a:pt x="20414" y="23296"/>
                    <a:pt x="13665" y="23941"/>
                  </a:cubicBezTo>
                  <a:cubicBezTo>
                    <a:pt x="7130" y="24930"/>
                    <a:pt x="1068" y="20416"/>
                    <a:pt x="80" y="13881"/>
                  </a:cubicBezTo>
                  <a:cubicBezTo>
                    <a:pt x="80" y="13752"/>
                    <a:pt x="80" y="13666"/>
                    <a:pt x="37" y="13537"/>
                  </a:cubicBezTo>
                  <a:cubicBezTo>
                    <a:pt x="-479" y="6788"/>
                    <a:pt x="4508" y="812"/>
                    <a:pt x="11257" y="124"/>
                  </a:cubicBezTo>
                  <a:cubicBezTo>
                    <a:pt x="17792" y="-821"/>
                    <a:pt x="23896" y="3736"/>
                    <a:pt x="24842" y="10270"/>
                  </a:cubicBezTo>
                  <a:lnTo>
                    <a:pt x="24842" y="10571"/>
                  </a:lnTo>
                  <a:lnTo>
                    <a:pt x="24885" y="1057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381;p48">
              <a:extLst>
                <a:ext uri="{FF2B5EF4-FFF2-40B4-BE49-F238E27FC236}">
                  <a16:creationId xmlns:a16="http://schemas.microsoft.com/office/drawing/2014/main" id="{06022A77-7FB3-6587-D6DE-4DF38B86E00A}"/>
                </a:ext>
              </a:extLst>
            </p:cNvPr>
            <p:cNvSpPr/>
            <p:nvPr/>
          </p:nvSpPr>
          <p:spPr>
            <a:xfrm>
              <a:off x="1718527" y="4043073"/>
              <a:ext cx="49627" cy="14819"/>
            </a:xfrm>
            <a:custGeom>
              <a:avLst/>
              <a:gdLst/>
              <a:ahLst/>
              <a:cxnLst/>
              <a:rect l="l" t="t" r="r" b="b"/>
              <a:pathLst>
                <a:path w="49627" h="14819" extrusionOk="0">
                  <a:moveTo>
                    <a:pt x="49473" y="11683"/>
                  </a:moveTo>
                  <a:cubicBezTo>
                    <a:pt x="48011" y="13402"/>
                    <a:pt x="38081" y="6997"/>
                    <a:pt x="24624" y="7900"/>
                  </a:cubicBezTo>
                  <a:cubicBezTo>
                    <a:pt x="11168" y="8802"/>
                    <a:pt x="1754" y="16154"/>
                    <a:pt x="206" y="14606"/>
                  </a:cubicBezTo>
                  <a:cubicBezTo>
                    <a:pt x="-568" y="13918"/>
                    <a:pt x="808" y="10909"/>
                    <a:pt x="4892" y="7470"/>
                  </a:cubicBezTo>
                  <a:cubicBezTo>
                    <a:pt x="10481" y="3042"/>
                    <a:pt x="17273" y="462"/>
                    <a:pt x="24367" y="75"/>
                  </a:cubicBezTo>
                  <a:cubicBezTo>
                    <a:pt x="31331" y="-398"/>
                    <a:pt x="38296" y="1365"/>
                    <a:pt x="44228" y="5105"/>
                  </a:cubicBezTo>
                  <a:cubicBezTo>
                    <a:pt x="48570" y="8072"/>
                    <a:pt x="50161" y="10866"/>
                    <a:pt x="49473" y="11683"/>
                  </a:cubicBezTo>
                  <a:lnTo>
                    <a:pt x="49473" y="1168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382;p48">
              <a:extLst>
                <a:ext uri="{FF2B5EF4-FFF2-40B4-BE49-F238E27FC236}">
                  <a16:creationId xmlns:a16="http://schemas.microsoft.com/office/drawing/2014/main" id="{918EF1B9-2AFA-0CD5-ACA3-436405684F5D}"/>
                </a:ext>
              </a:extLst>
            </p:cNvPr>
            <p:cNvSpPr/>
            <p:nvPr/>
          </p:nvSpPr>
          <p:spPr>
            <a:xfrm>
              <a:off x="1601761" y="4070452"/>
              <a:ext cx="24885" cy="24108"/>
            </a:xfrm>
            <a:custGeom>
              <a:avLst/>
              <a:gdLst/>
              <a:ahLst/>
              <a:cxnLst/>
              <a:rect l="l" t="t" r="r" b="b"/>
              <a:pathLst>
                <a:path w="24885" h="24108" extrusionOk="0">
                  <a:moveTo>
                    <a:pt x="24842" y="10571"/>
                  </a:moveTo>
                  <a:cubicBezTo>
                    <a:pt x="25401" y="17364"/>
                    <a:pt x="20414" y="23339"/>
                    <a:pt x="13622" y="23984"/>
                  </a:cubicBezTo>
                  <a:cubicBezTo>
                    <a:pt x="7087" y="24930"/>
                    <a:pt x="982" y="20373"/>
                    <a:pt x="37" y="13838"/>
                  </a:cubicBezTo>
                  <a:lnTo>
                    <a:pt x="37" y="13537"/>
                  </a:lnTo>
                  <a:cubicBezTo>
                    <a:pt x="-479" y="6788"/>
                    <a:pt x="4508" y="812"/>
                    <a:pt x="11257" y="124"/>
                  </a:cubicBezTo>
                  <a:cubicBezTo>
                    <a:pt x="17792" y="-822"/>
                    <a:pt x="23897" y="3735"/>
                    <a:pt x="24842" y="10270"/>
                  </a:cubicBezTo>
                  <a:lnTo>
                    <a:pt x="24842" y="1057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383;p48">
              <a:extLst>
                <a:ext uri="{FF2B5EF4-FFF2-40B4-BE49-F238E27FC236}">
                  <a16:creationId xmlns:a16="http://schemas.microsoft.com/office/drawing/2014/main" id="{C63200C9-F5B5-AC90-91FB-857D53B2CE02}"/>
                </a:ext>
              </a:extLst>
            </p:cNvPr>
            <p:cNvSpPr/>
            <p:nvPr/>
          </p:nvSpPr>
          <p:spPr>
            <a:xfrm>
              <a:off x="1586417" y="4054121"/>
              <a:ext cx="49639" cy="14819"/>
            </a:xfrm>
            <a:custGeom>
              <a:avLst/>
              <a:gdLst/>
              <a:ahLst/>
              <a:cxnLst/>
              <a:rect l="l" t="t" r="r" b="b"/>
              <a:pathLst>
                <a:path w="49639" h="14819" extrusionOk="0">
                  <a:moveTo>
                    <a:pt x="49473" y="11683"/>
                  </a:moveTo>
                  <a:cubicBezTo>
                    <a:pt x="48011" y="13402"/>
                    <a:pt x="38080" y="6997"/>
                    <a:pt x="24624" y="7900"/>
                  </a:cubicBezTo>
                  <a:cubicBezTo>
                    <a:pt x="11168" y="8802"/>
                    <a:pt x="1753" y="16154"/>
                    <a:pt x="206" y="14606"/>
                  </a:cubicBezTo>
                  <a:cubicBezTo>
                    <a:pt x="-568" y="13918"/>
                    <a:pt x="807" y="10909"/>
                    <a:pt x="4934" y="7470"/>
                  </a:cubicBezTo>
                  <a:cubicBezTo>
                    <a:pt x="10480" y="3042"/>
                    <a:pt x="17273" y="462"/>
                    <a:pt x="24366" y="75"/>
                  </a:cubicBezTo>
                  <a:cubicBezTo>
                    <a:pt x="31331" y="-398"/>
                    <a:pt x="38295" y="1365"/>
                    <a:pt x="44228" y="5105"/>
                  </a:cubicBezTo>
                  <a:cubicBezTo>
                    <a:pt x="48785" y="8029"/>
                    <a:pt x="50161" y="10866"/>
                    <a:pt x="49473" y="11683"/>
                  </a:cubicBezTo>
                  <a:lnTo>
                    <a:pt x="49473" y="1168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384;p48">
              <a:extLst>
                <a:ext uri="{FF2B5EF4-FFF2-40B4-BE49-F238E27FC236}">
                  <a16:creationId xmlns:a16="http://schemas.microsoft.com/office/drawing/2014/main" id="{62D13593-419D-BBEB-C9AB-94FD41A5789D}"/>
                </a:ext>
              </a:extLst>
            </p:cNvPr>
            <p:cNvSpPr/>
            <p:nvPr/>
          </p:nvSpPr>
          <p:spPr>
            <a:xfrm>
              <a:off x="1677472" y="4050747"/>
              <a:ext cx="47004" cy="112033"/>
            </a:xfrm>
            <a:custGeom>
              <a:avLst/>
              <a:gdLst/>
              <a:ahLst/>
              <a:cxnLst/>
              <a:rect l="l" t="t" r="r" b="b"/>
              <a:pathLst>
                <a:path w="47004" h="112033" extrusionOk="0">
                  <a:moveTo>
                    <a:pt x="13618" y="111701"/>
                  </a:moveTo>
                  <a:cubicBezTo>
                    <a:pt x="13618" y="110970"/>
                    <a:pt x="21743" y="108992"/>
                    <a:pt x="35113" y="106370"/>
                  </a:cubicBezTo>
                  <a:cubicBezTo>
                    <a:pt x="38509" y="105811"/>
                    <a:pt x="41734" y="104908"/>
                    <a:pt x="42164" y="102500"/>
                  </a:cubicBezTo>
                  <a:cubicBezTo>
                    <a:pt x="42207" y="98932"/>
                    <a:pt x="41175" y="95450"/>
                    <a:pt x="39197" y="92484"/>
                  </a:cubicBezTo>
                  <a:cubicBezTo>
                    <a:pt x="35457" y="84359"/>
                    <a:pt x="31502" y="75889"/>
                    <a:pt x="27375" y="66990"/>
                  </a:cubicBezTo>
                  <a:cubicBezTo>
                    <a:pt x="10866" y="30620"/>
                    <a:pt x="-1343" y="656"/>
                    <a:pt x="119" y="11"/>
                  </a:cubicBezTo>
                  <a:cubicBezTo>
                    <a:pt x="1580" y="-634"/>
                    <a:pt x="16154" y="28299"/>
                    <a:pt x="32706" y="64497"/>
                  </a:cubicBezTo>
                  <a:cubicBezTo>
                    <a:pt x="36661" y="73439"/>
                    <a:pt x="40487" y="81994"/>
                    <a:pt x="44098" y="90291"/>
                  </a:cubicBezTo>
                  <a:cubicBezTo>
                    <a:pt x="46549" y="94289"/>
                    <a:pt x="47494" y="99018"/>
                    <a:pt x="46764" y="103661"/>
                  </a:cubicBezTo>
                  <a:cubicBezTo>
                    <a:pt x="45904" y="106198"/>
                    <a:pt x="43926" y="108175"/>
                    <a:pt x="41433" y="109035"/>
                  </a:cubicBezTo>
                  <a:cubicBezTo>
                    <a:pt x="39584" y="109680"/>
                    <a:pt x="37650" y="110067"/>
                    <a:pt x="35672" y="110196"/>
                  </a:cubicBezTo>
                  <a:cubicBezTo>
                    <a:pt x="22216" y="111872"/>
                    <a:pt x="13618" y="112474"/>
                    <a:pt x="13618" y="111701"/>
                  </a:cubicBezTo>
                  <a:lnTo>
                    <a:pt x="13618" y="11170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385;p48">
              <a:extLst>
                <a:ext uri="{FF2B5EF4-FFF2-40B4-BE49-F238E27FC236}">
                  <a16:creationId xmlns:a16="http://schemas.microsoft.com/office/drawing/2014/main" id="{B5B7AF3A-5C44-69A5-26B1-B3358BE2DB08}"/>
                </a:ext>
              </a:extLst>
            </p:cNvPr>
            <p:cNvSpPr/>
            <p:nvPr/>
          </p:nvSpPr>
          <p:spPr>
            <a:xfrm>
              <a:off x="1573639" y="4285056"/>
              <a:ext cx="133915" cy="52563"/>
            </a:xfrm>
            <a:custGeom>
              <a:avLst/>
              <a:gdLst/>
              <a:ahLst/>
              <a:cxnLst/>
              <a:rect l="l" t="t" r="r" b="b"/>
              <a:pathLst>
                <a:path w="133915" h="52563" extrusionOk="0">
                  <a:moveTo>
                    <a:pt x="132841" y="26396"/>
                  </a:moveTo>
                  <a:cubicBezTo>
                    <a:pt x="86970" y="30051"/>
                    <a:pt x="40970" y="20937"/>
                    <a:pt x="0" y="0"/>
                  </a:cubicBezTo>
                  <a:cubicBezTo>
                    <a:pt x="0" y="0"/>
                    <a:pt x="36929" y="65647"/>
                    <a:pt x="133916" y="50213"/>
                  </a:cubicBezTo>
                  <a:lnTo>
                    <a:pt x="132841" y="26396"/>
                  </a:lnTo>
                  <a:close/>
                </a:path>
              </a:pathLst>
            </a:custGeom>
            <a:solidFill>
              <a:srgbClr val="AA65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386;p48">
              <a:extLst>
                <a:ext uri="{FF2B5EF4-FFF2-40B4-BE49-F238E27FC236}">
                  <a16:creationId xmlns:a16="http://schemas.microsoft.com/office/drawing/2014/main" id="{166A33C6-A7F3-CC3D-8463-B335B1F18F06}"/>
                </a:ext>
              </a:extLst>
            </p:cNvPr>
            <p:cNvSpPr/>
            <p:nvPr/>
          </p:nvSpPr>
          <p:spPr>
            <a:xfrm>
              <a:off x="1574924" y="4004295"/>
              <a:ext cx="61090" cy="20233"/>
            </a:xfrm>
            <a:custGeom>
              <a:avLst/>
              <a:gdLst/>
              <a:ahLst/>
              <a:cxnLst/>
              <a:rect l="l" t="t" r="r" b="b"/>
              <a:pathLst>
                <a:path w="61090" h="20233" extrusionOk="0">
                  <a:moveTo>
                    <a:pt x="61051" y="8545"/>
                  </a:moveTo>
                  <a:cubicBezTo>
                    <a:pt x="59933" y="12285"/>
                    <a:pt x="46391" y="11425"/>
                    <a:pt x="30743" y="14349"/>
                  </a:cubicBezTo>
                  <a:cubicBezTo>
                    <a:pt x="15094" y="17272"/>
                    <a:pt x="2584" y="22388"/>
                    <a:pt x="262" y="19250"/>
                  </a:cubicBezTo>
                  <a:cubicBezTo>
                    <a:pt x="-769" y="17745"/>
                    <a:pt x="1251" y="14134"/>
                    <a:pt x="6152" y="10264"/>
                  </a:cubicBezTo>
                  <a:cubicBezTo>
                    <a:pt x="12687" y="5407"/>
                    <a:pt x="20296" y="2182"/>
                    <a:pt x="28335" y="850"/>
                  </a:cubicBezTo>
                  <a:cubicBezTo>
                    <a:pt x="36375" y="-612"/>
                    <a:pt x="44629" y="-182"/>
                    <a:pt x="52453" y="2096"/>
                  </a:cubicBezTo>
                  <a:cubicBezTo>
                    <a:pt x="58386" y="4074"/>
                    <a:pt x="61481" y="6782"/>
                    <a:pt x="61051" y="8545"/>
                  </a:cubicBezTo>
                  <a:lnTo>
                    <a:pt x="61051" y="854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387;p48">
              <a:extLst>
                <a:ext uri="{FF2B5EF4-FFF2-40B4-BE49-F238E27FC236}">
                  <a16:creationId xmlns:a16="http://schemas.microsoft.com/office/drawing/2014/main" id="{16F1FAEA-B78B-604C-8710-E8A5AD65DFF2}"/>
                </a:ext>
              </a:extLst>
            </p:cNvPr>
            <p:cNvSpPr/>
            <p:nvPr/>
          </p:nvSpPr>
          <p:spPr>
            <a:xfrm>
              <a:off x="1714519" y="4003617"/>
              <a:ext cx="46266" cy="15429"/>
            </a:xfrm>
            <a:custGeom>
              <a:avLst/>
              <a:gdLst/>
              <a:ahLst/>
              <a:cxnLst/>
              <a:rect l="l" t="t" r="r" b="b"/>
              <a:pathLst>
                <a:path w="46266" h="15429" extrusionOk="0">
                  <a:moveTo>
                    <a:pt x="46001" y="12490"/>
                  </a:moveTo>
                  <a:cubicBezTo>
                    <a:pt x="43851" y="15714"/>
                    <a:pt x="34350" y="13135"/>
                    <a:pt x="23216" y="13694"/>
                  </a:cubicBezTo>
                  <a:cubicBezTo>
                    <a:pt x="12081" y="14253"/>
                    <a:pt x="2752" y="17090"/>
                    <a:pt x="388" y="14038"/>
                  </a:cubicBezTo>
                  <a:cubicBezTo>
                    <a:pt x="-687" y="12533"/>
                    <a:pt x="388" y="9395"/>
                    <a:pt x="4687" y="6214"/>
                  </a:cubicBezTo>
                  <a:cubicBezTo>
                    <a:pt x="15563" y="-1611"/>
                    <a:pt x="30094" y="-2083"/>
                    <a:pt x="41444" y="5010"/>
                  </a:cubicBezTo>
                  <a:cubicBezTo>
                    <a:pt x="45356" y="7890"/>
                    <a:pt x="46946" y="10943"/>
                    <a:pt x="46001" y="1249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388;p48">
              <a:extLst>
                <a:ext uri="{FF2B5EF4-FFF2-40B4-BE49-F238E27FC236}">
                  <a16:creationId xmlns:a16="http://schemas.microsoft.com/office/drawing/2014/main" id="{5A99EBBE-1CBA-B2D5-91A1-3FF8828016D4}"/>
                </a:ext>
              </a:extLst>
            </p:cNvPr>
            <p:cNvSpPr/>
            <p:nvPr/>
          </p:nvSpPr>
          <p:spPr>
            <a:xfrm>
              <a:off x="1658663" y="4187683"/>
              <a:ext cx="43473" cy="38629"/>
            </a:xfrm>
            <a:custGeom>
              <a:avLst/>
              <a:gdLst/>
              <a:ahLst/>
              <a:cxnLst/>
              <a:rect l="l" t="t" r="r" b="b"/>
              <a:pathLst>
                <a:path w="43473" h="38629" extrusionOk="0">
                  <a:moveTo>
                    <a:pt x="11619" y="86"/>
                  </a:moveTo>
                  <a:cubicBezTo>
                    <a:pt x="22152" y="86"/>
                    <a:pt x="27397" y="3181"/>
                    <a:pt x="36339" y="8684"/>
                  </a:cubicBezTo>
                  <a:cubicBezTo>
                    <a:pt x="39047" y="10103"/>
                    <a:pt x="41240" y="12295"/>
                    <a:pt x="42701" y="14961"/>
                  </a:cubicBezTo>
                  <a:cubicBezTo>
                    <a:pt x="44077" y="18873"/>
                    <a:pt x="43604" y="23172"/>
                    <a:pt x="41368" y="26654"/>
                  </a:cubicBezTo>
                  <a:cubicBezTo>
                    <a:pt x="36898" y="34607"/>
                    <a:pt x="28170" y="39251"/>
                    <a:pt x="19056" y="38563"/>
                  </a:cubicBezTo>
                  <a:cubicBezTo>
                    <a:pt x="9942" y="37617"/>
                    <a:pt x="2419" y="30953"/>
                    <a:pt x="355" y="22011"/>
                  </a:cubicBezTo>
                  <a:cubicBezTo>
                    <a:pt x="-1364" y="12983"/>
                    <a:pt x="3279" y="3912"/>
                    <a:pt x="11619" y="0"/>
                  </a:cubicBezTo>
                </a:path>
              </a:pathLst>
            </a:custGeom>
            <a:solidFill>
              <a:srgbClr val="AA65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389;p48">
              <a:extLst>
                <a:ext uri="{FF2B5EF4-FFF2-40B4-BE49-F238E27FC236}">
                  <a16:creationId xmlns:a16="http://schemas.microsoft.com/office/drawing/2014/main" id="{4EF19907-4A02-DE13-F0B8-184FFA3DDA0B}"/>
                </a:ext>
              </a:extLst>
            </p:cNvPr>
            <p:cNvSpPr/>
            <p:nvPr/>
          </p:nvSpPr>
          <p:spPr>
            <a:xfrm>
              <a:off x="1654845" y="4182769"/>
              <a:ext cx="51162" cy="29768"/>
            </a:xfrm>
            <a:custGeom>
              <a:avLst/>
              <a:gdLst/>
              <a:ahLst/>
              <a:cxnLst/>
              <a:rect l="l" t="t" r="r" b="b"/>
              <a:pathLst>
                <a:path w="51162" h="29768" extrusionOk="0">
                  <a:moveTo>
                    <a:pt x="51162" y="27484"/>
                  </a:moveTo>
                  <a:cubicBezTo>
                    <a:pt x="51162" y="28516"/>
                    <a:pt x="47809" y="30063"/>
                    <a:pt x="41919" y="29720"/>
                  </a:cubicBezTo>
                  <a:cubicBezTo>
                    <a:pt x="34482" y="29032"/>
                    <a:pt x="27259" y="26667"/>
                    <a:pt x="20854" y="22841"/>
                  </a:cubicBezTo>
                  <a:cubicBezTo>
                    <a:pt x="14362" y="19230"/>
                    <a:pt x="8644" y="14458"/>
                    <a:pt x="3958" y="8697"/>
                  </a:cubicBezTo>
                  <a:cubicBezTo>
                    <a:pt x="476" y="4398"/>
                    <a:pt x="-599" y="615"/>
                    <a:pt x="304" y="99"/>
                  </a:cubicBezTo>
                  <a:cubicBezTo>
                    <a:pt x="2067" y="-1062"/>
                    <a:pt x="10923" y="8224"/>
                    <a:pt x="24852" y="15876"/>
                  </a:cubicBezTo>
                  <a:cubicBezTo>
                    <a:pt x="30613" y="19187"/>
                    <a:pt x="36674" y="21981"/>
                    <a:pt x="42951" y="24174"/>
                  </a:cubicBezTo>
                  <a:cubicBezTo>
                    <a:pt x="47766" y="25807"/>
                    <a:pt x="51033" y="26366"/>
                    <a:pt x="51162" y="27484"/>
                  </a:cubicBezTo>
                  <a:lnTo>
                    <a:pt x="51162" y="2748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390;p48">
              <a:extLst>
                <a:ext uri="{FF2B5EF4-FFF2-40B4-BE49-F238E27FC236}">
                  <a16:creationId xmlns:a16="http://schemas.microsoft.com/office/drawing/2014/main" id="{CBB7D343-A323-FEE8-1AB5-2C32E56B8596}"/>
                </a:ext>
              </a:extLst>
            </p:cNvPr>
            <p:cNvSpPr/>
            <p:nvPr/>
          </p:nvSpPr>
          <p:spPr>
            <a:xfrm>
              <a:off x="1636018" y="4119155"/>
              <a:ext cx="7136" cy="7136"/>
            </a:xfrm>
            <a:custGeom>
              <a:avLst/>
              <a:gdLst/>
              <a:ahLst/>
              <a:cxnLst/>
              <a:rect l="l" t="t" r="r" b="b"/>
              <a:pathLst>
                <a:path w="7136" h="7136" extrusionOk="0">
                  <a:moveTo>
                    <a:pt x="7136" y="3568"/>
                  </a:moveTo>
                  <a:cubicBezTo>
                    <a:pt x="7136" y="5539"/>
                    <a:pt x="5539" y="7137"/>
                    <a:pt x="3568" y="7137"/>
                  </a:cubicBezTo>
                  <a:cubicBezTo>
                    <a:pt x="1598" y="7137"/>
                    <a:pt x="0" y="5539"/>
                    <a:pt x="0" y="3568"/>
                  </a:cubicBezTo>
                  <a:cubicBezTo>
                    <a:pt x="0" y="1598"/>
                    <a:pt x="1597" y="0"/>
                    <a:pt x="3568" y="0"/>
                  </a:cubicBezTo>
                  <a:cubicBezTo>
                    <a:pt x="5539" y="0"/>
                    <a:pt x="7136" y="1597"/>
                    <a:pt x="7136" y="3568"/>
                  </a:cubicBezTo>
                  <a:close/>
                </a:path>
              </a:pathLst>
            </a:custGeom>
            <a:solidFill>
              <a:srgbClr val="AA65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391;p48">
              <a:extLst>
                <a:ext uri="{FF2B5EF4-FFF2-40B4-BE49-F238E27FC236}">
                  <a16:creationId xmlns:a16="http://schemas.microsoft.com/office/drawing/2014/main" id="{990F9527-7A03-981B-2FED-F3CC4236C729}"/>
                </a:ext>
              </a:extLst>
            </p:cNvPr>
            <p:cNvSpPr/>
            <p:nvPr/>
          </p:nvSpPr>
          <p:spPr>
            <a:xfrm>
              <a:off x="1737046" y="4101701"/>
              <a:ext cx="7136" cy="7136"/>
            </a:xfrm>
            <a:custGeom>
              <a:avLst/>
              <a:gdLst/>
              <a:ahLst/>
              <a:cxnLst/>
              <a:rect l="l" t="t" r="r" b="b"/>
              <a:pathLst>
                <a:path w="7136" h="7136" extrusionOk="0">
                  <a:moveTo>
                    <a:pt x="7136" y="3568"/>
                  </a:moveTo>
                  <a:cubicBezTo>
                    <a:pt x="7136" y="5546"/>
                    <a:pt x="5546" y="7136"/>
                    <a:pt x="3568" y="7136"/>
                  </a:cubicBezTo>
                  <a:cubicBezTo>
                    <a:pt x="1591" y="7136"/>
                    <a:pt x="0" y="5546"/>
                    <a:pt x="0" y="3568"/>
                  </a:cubicBezTo>
                  <a:cubicBezTo>
                    <a:pt x="0" y="1591"/>
                    <a:pt x="1591" y="0"/>
                    <a:pt x="3568" y="0"/>
                  </a:cubicBezTo>
                  <a:lnTo>
                    <a:pt x="3568" y="0"/>
                  </a:lnTo>
                  <a:cubicBezTo>
                    <a:pt x="5546" y="0"/>
                    <a:pt x="7136" y="1591"/>
                    <a:pt x="7136" y="3568"/>
                  </a:cubicBezTo>
                  <a:close/>
                </a:path>
              </a:pathLst>
            </a:custGeom>
            <a:solidFill>
              <a:srgbClr val="AA65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392;p48">
              <a:extLst>
                <a:ext uri="{FF2B5EF4-FFF2-40B4-BE49-F238E27FC236}">
                  <a16:creationId xmlns:a16="http://schemas.microsoft.com/office/drawing/2014/main" id="{728EDE08-0313-9B87-07B3-9EA223F5602E}"/>
                </a:ext>
              </a:extLst>
            </p:cNvPr>
            <p:cNvSpPr/>
            <p:nvPr/>
          </p:nvSpPr>
          <p:spPr>
            <a:xfrm>
              <a:off x="1756736" y="4111353"/>
              <a:ext cx="7201" cy="7179"/>
            </a:xfrm>
            <a:custGeom>
              <a:avLst/>
              <a:gdLst/>
              <a:ahLst/>
              <a:cxnLst/>
              <a:rect l="l" t="t" r="r" b="b"/>
              <a:pathLst>
                <a:path w="7201" h="7179" extrusionOk="0">
                  <a:moveTo>
                    <a:pt x="7179" y="3160"/>
                  </a:moveTo>
                  <a:cubicBezTo>
                    <a:pt x="7394" y="5137"/>
                    <a:pt x="5976" y="6943"/>
                    <a:pt x="3998" y="7158"/>
                  </a:cubicBezTo>
                  <a:cubicBezTo>
                    <a:pt x="2021" y="7373"/>
                    <a:pt x="215" y="5954"/>
                    <a:pt x="0" y="3977"/>
                  </a:cubicBezTo>
                  <a:lnTo>
                    <a:pt x="0" y="3203"/>
                  </a:lnTo>
                  <a:cubicBezTo>
                    <a:pt x="215" y="1225"/>
                    <a:pt x="2021" y="-193"/>
                    <a:pt x="3998" y="22"/>
                  </a:cubicBezTo>
                  <a:cubicBezTo>
                    <a:pt x="5675" y="193"/>
                    <a:pt x="7008" y="1526"/>
                    <a:pt x="7179" y="3203"/>
                  </a:cubicBezTo>
                  <a:lnTo>
                    <a:pt x="7179" y="3203"/>
                  </a:lnTo>
                  <a:close/>
                </a:path>
              </a:pathLst>
            </a:custGeom>
            <a:solidFill>
              <a:srgbClr val="AA65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393;p48">
              <a:extLst>
                <a:ext uri="{FF2B5EF4-FFF2-40B4-BE49-F238E27FC236}">
                  <a16:creationId xmlns:a16="http://schemas.microsoft.com/office/drawing/2014/main" id="{8CBF2B4B-7938-E2CC-EB81-A4E179BCB327}"/>
                </a:ext>
              </a:extLst>
            </p:cNvPr>
            <p:cNvSpPr/>
            <p:nvPr/>
          </p:nvSpPr>
          <p:spPr>
            <a:xfrm>
              <a:off x="1762755" y="4096070"/>
              <a:ext cx="7136" cy="7136"/>
            </a:xfrm>
            <a:custGeom>
              <a:avLst/>
              <a:gdLst/>
              <a:ahLst/>
              <a:cxnLst/>
              <a:rect l="l" t="t" r="r" b="b"/>
              <a:pathLst>
                <a:path w="7136" h="7136" extrusionOk="0">
                  <a:moveTo>
                    <a:pt x="7136" y="3568"/>
                  </a:moveTo>
                  <a:cubicBezTo>
                    <a:pt x="7136" y="5546"/>
                    <a:pt x="5546" y="7136"/>
                    <a:pt x="3568" y="7136"/>
                  </a:cubicBezTo>
                  <a:cubicBezTo>
                    <a:pt x="1591" y="7136"/>
                    <a:pt x="0" y="5546"/>
                    <a:pt x="0" y="3568"/>
                  </a:cubicBezTo>
                  <a:cubicBezTo>
                    <a:pt x="0" y="1591"/>
                    <a:pt x="1591" y="0"/>
                    <a:pt x="3568" y="0"/>
                  </a:cubicBezTo>
                  <a:lnTo>
                    <a:pt x="3568" y="0"/>
                  </a:lnTo>
                  <a:cubicBezTo>
                    <a:pt x="5546" y="0"/>
                    <a:pt x="7136" y="1591"/>
                    <a:pt x="7136" y="3568"/>
                  </a:cubicBezTo>
                  <a:close/>
                </a:path>
              </a:pathLst>
            </a:custGeom>
            <a:solidFill>
              <a:srgbClr val="AA65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394;p48">
              <a:extLst>
                <a:ext uri="{FF2B5EF4-FFF2-40B4-BE49-F238E27FC236}">
                  <a16:creationId xmlns:a16="http://schemas.microsoft.com/office/drawing/2014/main" id="{57748D0E-6AB3-44D6-C110-87998DCE54B0}"/>
                </a:ext>
              </a:extLst>
            </p:cNvPr>
            <p:cNvSpPr/>
            <p:nvPr/>
          </p:nvSpPr>
          <p:spPr>
            <a:xfrm>
              <a:off x="1619596" y="4134976"/>
              <a:ext cx="7222" cy="7223"/>
            </a:xfrm>
            <a:custGeom>
              <a:avLst/>
              <a:gdLst/>
              <a:ahLst/>
              <a:cxnLst/>
              <a:rect l="l" t="t" r="r" b="b"/>
              <a:pathLst>
                <a:path w="7222" h="7223" extrusionOk="0">
                  <a:moveTo>
                    <a:pt x="7222" y="3568"/>
                  </a:moveTo>
                  <a:cubicBezTo>
                    <a:pt x="7222" y="5546"/>
                    <a:pt x="5632" y="7179"/>
                    <a:pt x="3654" y="7222"/>
                  </a:cubicBezTo>
                  <a:cubicBezTo>
                    <a:pt x="1677" y="7265"/>
                    <a:pt x="43" y="5632"/>
                    <a:pt x="0" y="3654"/>
                  </a:cubicBezTo>
                  <a:cubicBezTo>
                    <a:pt x="0" y="1677"/>
                    <a:pt x="1591" y="43"/>
                    <a:pt x="3568" y="0"/>
                  </a:cubicBezTo>
                  <a:lnTo>
                    <a:pt x="3568" y="0"/>
                  </a:lnTo>
                  <a:cubicBezTo>
                    <a:pt x="5546" y="0"/>
                    <a:pt x="7136" y="1591"/>
                    <a:pt x="7179" y="3568"/>
                  </a:cubicBezTo>
                  <a:lnTo>
                    <a:pt x="7222" y="3568"/>
                  </a:lnTo>
                  <a:close/>
                </a:path>
              </a:pathLst>
            </a:custGeom>
            <a:solidFill>
              <a:srgbClr val="AA65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395;p48">
              <a:extLst>
                <a:ext uri="{FF2B5EF4-FFF2-40B4-BE49-F238E27FC236}">
                  <a16:creationId xmlns:a16="http://schemas.microsoft.com/office/drawing/2014/main" id="{970CCCC4-F3F7-2232-1A49-0D0B0683D3FD}"/>
                </a:ext>
              </a:extLst>
            </p:cNvPr>
            <p:cNvSpPr/>
            <p:nvPr/>
          </p:nvSpPr>
          <p:spPr>
            <a:xfrm>
              <a:off x="1606269" y="4120703"/>
              <a:ext cx="7136" cy="7136"/>
            </a:xfrm>
            <a:custGeom>
              <a:avLst/>
              <a:gdLst/>
              <a:ahLst/>
              <a:cxnLst/>
              <a:rect l="l" t="t" r="r" b="b"/>
              <a:pathLst>
                <a:path w="7136" h="7136" extrusionOk="0">
                  <a:moveTo>
                    <a:pt x="7136" y="3568"/>
                  </a:moveTo>
                  <a:cubicBezTo>
                    <a:pt x="7136" y="5546"/>
                    <a:pt x="5546" y="7137"/>
                    <a:pt x="3568" y="7137"/>
                  </a:cubicBezTo>
                  <a:cubicBezTo>
                    <a:pt x="1591" y="7137"/>
                    <a:pt x="0" y="5546"/>
                    <a:pt x="0" y="3568"/>
                  </a:cubicBezTo>
                  <a:cubicBezTo>
                    <a:pt x="0" y="1591"/>
                    <a:pt x="1591" y="0"/>
                    <a:pt x="3568" y="0"/>
                  </a:cubicBezTo>
                  <a:cubicBezTo>
                    <a:pt x="5546" y="0"/>
                    <a:pt x="7136" y="1591"/>
                    <a:pt x="7136" y="3568"/>
                  </a:cubicBezTo>
                  <a:lnTo>
                    <a:pt x="7136" y="3568"/>
                  </a:lnTo>
                  <a:close/>
                </a:path>
              </a:pathLst>
            </a:custGeom>
            <a:solidFill>
              <a:srgbClr val="AA65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396;p48">
              <a:extLst>
                <a:ext uri="{FF2B5EF4-FFF2-40B4-BE49-F238E27FC236}">
                  <a16:creationId xmlns:a16="http://schemas.microsoft.com/office/drawing/2014/main" id="{C569AC02-2152-504F-484D-A395F2E7205B}"/>
                </a:ext>
              </a:extLst>
            </p:cNvPr>
            <p:cNvSpPr/>
            <p:nvPr/>
          </p:nvSpPr>
          <p:spPr>
            <a:xfrm>
              <a:off x="1546587" y="4018123"/>
              <a:ext cx="125317" cy="126058"/>
            </a:xfrm>
            <a:custGeom>
              <a:avLst/>
              <a:gdLst/>
              <a:ahLst/>
              <a:cxnLst/>
              <a:rect l="l" t="t" r="r" b="b"/>
              <a:pathLst>
                <a:path w="125317" h="126058" extrusionOk="0">
                  <a:moveTo>
                    <a:pt x="125286" y="62900"/>
                  </a:moveTo>
                  <a:cubicBezTo>
                    <a:pt x="124899" y="57827"/>
                    <a:pt x="124082" y="52797"/>
                    <a:pt x="122921" y="47853"/>
                  </a:cubicBezTo>
                  <a:cubicBezTo>
                    <a:pt x="119396" y="34397"/>
                    <a:pt x="111400" y="22531"/>
                    <a:pt x="100308" y="14191"/>
                  </a:cubicBezTo>
                  <a:cubicBezTo>
                    <a:pt x="92742" y="8430"/>
                    <a:pt x="83886" y="4561"/>
                    <a:pt x="74514" y="2841"/>
                  </a:cubicBezTo>
                  <a:cubicBezTo>
                    <a:pt x="63766" y="864"/>
                    <a:pt x="52717" y="1810"/>
                    <a:pt x="42443" y="5550"/>
                  </a:cubicBezTo>
                  <a:cubicBezTo>
                    <a:pt x="36897" y="7528"/>
                    <a:pt x="31738" y="10322"/>
                    <a:pt x="27052" y="13890"/>
                  </a:cubicBezTo>
                  <a:cubicBezTo>
                    <a:pt x="22108" y="17501"/>
                    <a:pt x="17766" y="21844"/>
                    <a:pt x="14155" y="26787"/>
                  </a:cubicBezTo>
                  <a:cubicBezTo>
                    <a:pt x="-1623" y="48240"/>
                    <a:pt x="-1623" y="77430"/>
                    <a:pt x="14155" y="98883"/>
                  </a:cubicBezTo>
                  <a:cubicBezTo>
                    <a:pt x="21291" y="108642"/>
                    <a:pt x="31093" y="116122"/>
                    <a:pt x="42443" y="120378"/>
                  </a:cubicBezTo>
                  <a:cubicBezTo>
                    <a:pt x="52717" y="124118"/>
                    <a:pt x="63766" y="125064"/>
                    <a:pt x="74514" y="123087"/>
                  </a:cubicBezTo>
                  <a:cubicBezTo>
                    <a:pt x="83886" y="121367"/>
                    <a:pt x="92742" y="117498"/>
                    <a:pt x="100308" y="111737"/>
                  </a:cubicBezTo>
                  <a:cubicBezTo>
                    <a:pt x="111400" y="103397"/>
                    <a:pt x="119353" y="91531"/>
                    <a:pt x="122921" y="78118"/>
                  </a:cubicBezTo>
                  <a:cubicBezTo>
                    <a:pt x="124082" y="73174"/>
                    <a:pt x="124899" y="68144"/>
                    <a:pt x="125286" y="63071"/>
                  </a:cubicBezTo>
                  <a:cubicBezTo>
                    <a:pt x="125329" y="63415"/>
                    <a:pt x="125329" y="63716"/>
                    <a:pt x="125286" y="64060"/>
                  </a:cubicBezTo>
                  <a:lnTo>
                    <a:pt x="125286" y="67027"/>
                  </a:lnTo>
                  <a:cubicBezTo>
                    <a:pt x="125286" y="68660"/>
                    <a:pt x="125157" y="70251"/>
                    <a:pt x="124899" y="71842"/>
                  </a:cubicBezTo>
                  <a:cubicBezTo>
                    <a:pt x="124684" y="74034"/>
                    <a:pt x="124297" y="76184"/>
                    <a:pt x="123738" y="78290"/>
                  </a:cubicBezTo>
                  <a:cubicBezTo>
                    <a:pt x="122362" y="84180"/>
                    <a:pt x="120127" y="89855"/>
                    <a:pt x="117031" y="95057"/>
                  </a:cubicBezTo>
                  <a:cubicBezTo>
                    <a:pt x="101813" y="121152"/>
                    <a:pt x="70086" y="132587"/>
                    <a:pt x="41712" y="122313"/>
                  </a:cubicBezTo>
                  <a:cubicBezTo>
                    <a:pt x="35994" y="120292"/>
                    <a:pt x="30577" y="117369"/>
                    <a:pt x="25719" y="113715"/>
                  </a:cubicBezTo>
                  <a:cubicBezTo>
                    <a:pt x="20560" y="110017"/>
                    <a:pt x="16046" y="105503"/>
                    <a:pt x="12349" y="100344"/>
                  </a:cubicBezTo>
                  <a:cubicBezTo>
                    <a:pt x="-4116" y="78161"/>
                    <a:pt x="-4116" y="47853"/>
                    <a:pt x="12349" y="25669"/>
                  </a:cubicBezTo>
                  <a:cubicBezTo>
                    <a:pt x="16046" y="20511"/>
                    <a:pt x="20560" y="15997"/>
                    <a:pt x="25719" y="12299"/>
                  </a:cubicBezTo>
                  <a:cubicBezTo>
                    <a:pt x="30577" y="8645"/>
                    <a:pt x="35994" y="5722"/>
                    <a:pt x="41712" y="3701"/>
                  </a:cubicBezTo>
                  <a:cubicBezTo>
                    <a:pt x="52330" y="-125"/>
                    <a:pt x="63766" y="-985"/>
                    <a:pt x="74815" y="1122"/>
                  </a:cubicBezTo>
                  <a:cubicBezTo>
                    <a:pt x="92527" y="4561"/>
                    <a:pt x="107874" y="15438"/>
                    <a:pt x="117031" y="30958"/>
                  </a:cubicBezTo>
                  <a:cubicBezTo>
                    <a:pt x="120127" y="36159"/>
                    <a:pt x="122362" y="41834"/>
                    <a:pt x="123738" y="47724"/>
                  </a:cubicBezTo>
                  <a:cubicBezTo>
                    <a:pt x="124297" y="49873"/>
                    <a:pt x="124684" y="52023"/>
                    <a:pt x="124899" y="54215"/>
                  </a:cubicBezTo>
                  <a:cubicBezTo>
                    <a:pt x="125157" y="55806"/>
                    <a:pt x="125286" y="57397"/>
                    <a:pt x="125286" y="58987"/>
                  </a:cubicBezTo>
                  <a:lnTo>
                    <a:pt x="125286" y="61954"/>
                  </a:lnTo>
                  <a:cubicBezTo>
                    <a:pt x="125329" y="62255"/>
                    <a:pt x="125329" y="62599"/>
                    <a:pt x="125286" y="62900"/>
                  </a:cubicBezTo>
                  <a:lnTo>
                    <a:pt x="125286" y="6290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397;p48">
              <a:extLst>
                <a:ext uri="{FF2B5EF4-FFF2-40B4-BE49-F238E27FC236}">
                  <a16:creationId xmlns:a16="http://schemas.microsoft.com/office/drawing/2014/main" id="{115AE70B-3ED7-D4CD-A3DC-CFE1C9DF193A}"/>
                </a:ext>
              </a:extLst>
            </p:cNvPr>
            <p:cNvSpPr/>
            <p:nvPr/>
          </p:nvSpPr>
          <p:spPr>
            <a:xfrm>
              <a:off x="1670067" y="4058133"/>
              <a:ext cx="28769" cy="7112"/>
            </a:xfrm>
            <a:custGeom>
              <a:avLst/>
              <a:gdLst/>
              <a:ahLst/>
              <a:cxnLst/>
              <a:rect l="l" t="t" r="r" b="b"/>
              <a:pathLst>
                <a:path w="28769" h="7112" extrusionOk="0">
                  <a:moveTo>
                    <a:pt x="28761" y="4103"/>
                  </a:moveTo>
                  <a:cubicBezTo>
                    <a:pt x="23989" y="2770"/>
                    <a:pt x="19002" y="2211"/>
                    <a:pt x="14058" y="2383"/>
                  </a:cubicBezTo>
                  <a:cubicBezTo>
                    <a:pt x="9157" y="3286"/>
                    <a:pt x="4428" y="4877"/>
                    <a:pt x="0" y="7112"/>
                  </a:cubicBezTo>
                  <a:cubicBezTo>
                    <a:pt x="0" y="7112"/>
                    <a:pt x="903" y="5479"/>
                    <a:pt x="3310" y="3845"/>
                  </a:cubicBezTo>
                  <a:cubicBezTo>
                    <a:pt x="6449" y="1824"/>
                    <a:pt x="10060" y="535"/>
                    <a:pt x="13800" y="148"/>
                  </a:cubicBezTo>
                  <a:cubicBezTo>
                    <a:pt x="17540" y="-282"/>
                    <a:pt x="21366" y="234"/>
                    <a:pt x="24892" y="1609"/>
                  </a:cubicBezTo>
                  <a:cubicBezTo>
                    <a:pt x="27557" y="2684"/>
                    <a:pt x="28890" y="3845"/>
                    <a:pt x="28761" y="4103"/>
                  </a:cubicBezTo>
                  <a:lnTo>
                    <a:pt x="28761" y="410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398;p48">
              <a:extLst>
                <a:ext uri="{FF2B5EF4-FFF2-40B4-BE49-F238E27FC236}">
                  <a16:creationId xmlns:a16="http://schemas.microsoft.com/office/drawing/2014/main" id="{CEC71A48-9432-0088-8049-CF89FEBA5E9B}"/>
                </a:ext>
              </a:extLst>
            </p:cNvPr>
            <p:cNvSpPr/>
            <p:nvPr/>
          </p:nvSpPr>
          <p:spPr>
            <a:xfrm>
              <a:off x="1391416" y="3871103"/>
              <a:ext cx="273449" cy="447162"/>
            </a:xfrm>
            <a:custGeom>
              <a:avLst/>
              <a:gdLst/>
              <a:ahLst/>
              <a:cxnLst/>
              <a:rect l="l" t="t" r="r" b="b"/>
              <a:pathLst>
                <a:path w="273449" h="447162" extrusionOk="0">
                  <a:moveTo>
                    <a:pt x="268119" y="28069"/>
                  </a:moveTo>
                  <a:cubicBezTo>
                    <a:pt x="259521" y="105754"/>
                    <a:pt x="201741" y="175699"/>
                    <a:pt x="127195" y="199258"/>
                  </a:cubicBezTo>
                  <a:cubicBezTo>
                    <a:pt x="151227" y="233909"/>
                    <a:pt x="136094" y="299856"/>
                    <a:pt x="136696" y="354884"/>
                  </a:cubicBezTo>
                  <a:cubicBezTo>
                    <a:pt x="137298" y="406043"/>
                    <a:pt x="137255" y="420660"/>
                    <a:pt x="104109" y="446755"/>
                  </a:cubicBezTo>
                  <a:cubicBezTo>
                    <a:pt x="76724" y="453333"/>
                    <a:pt x="61119" y="378314"/>
                    <a:pt x="40569" y="357335"/>
                  </a:cubicBezTo>
                  <a:cubicBezTo>
                    <a:pt x="20019" y="336355"/>
                    <a:pt x="717" y="310518"/>
                    <a:pt x="2221" y="281370"/>
                  </a:cubicBezTo>
                  <a:cubicBezTo>
                    <a:pt x="2952" y="267699"/>
                    <a:pt x="8283" y="254630"/>
                    <a:pt x="9014" y="241002"/>
                  </a:cubicBezTo>
                  <a:cubicBezTo>
                    <a:pt x="9874" y="225869"/>
                    <a:pt x="5016" y="210909"/>
                    <a:pt x="2350" y="196163"/>
                  </a:cubicBezTo>
                  <a:cubicBezTo>
                    <a:pt x="-9515" y="130172"/>
                    <a:pt x="24534" y="59195"/>
                    <a:pt x="82184" y="24673"/>
                  </a:cubicBezTo>
                  <a:cubicBezTo>
                    <a:pt x="139834" y="-9848"/>
                    <a:pt x="216401" y="-7527"/>
                    <a:pt x="273449" y="27768"/>
                  </a:cubicBezTo>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399;p48">
              <a:extLst>
                <a:ext uri="{FF2B5EF4-FFF2-40B4-BE49-F238E27FC236}">
                  <a16:creationId xmlns:a16="http://schemas.microsoft.com/office/drawing/2014/main" id="{4CF4E9B5-188F-C7F7-B3B1-D36A39EF4797}"/>
                </a:ext>
              </a:extLst>
            </p:cNvPr>
            <p:cNvSpPr/>
            <p:nvPr/>
          </p:nvSpPr>
          <p:spPr>
            <a:xfrm>
              <a:off x="1298494" y="4102213"/>
              <a:ext cx="200883" cy="222333"/>
            </a:xfrm>
            <a:custGeom>
              <a:avLst/>
              <a:gdLst/>
              <a:ahLst/>
              <a:cxnLst/>
              <a:rect l="l" t="t" r="r" b="b"/>
              <a:pathLst>
                <a:path w="200883" h="222333" extrusionOk="0">
                  <a:moveTo>
                    <a:pt x="196515" y="116380"/>
                  </a:moveTo>
                  <a:cubicBezTo>
                    <a:pt x="189378" y="91273"/>
                    <a:pt x="177083" y="67929"/>
                    <a:pt x="160445" y="47853"/>
                  </a:cubicBezTo>
                  <a:lnTo>
                    <a:pt x="161692" y="50518"/>
                  </a:lnTo>
                  <a:cubicBezTo>
                    <a:pt x="142991" y="7829"/>
                    <a:pt x="93208" y="-11603"/>
                    <a:pt x="50518" y="7141"/>
                  </a:cubicBezTo>
                  <a:cubicBezTo>
                    <a:pt x="7829" y="25842"/>
                    <a:pt x="-11603" y="75625"/>
                    <a:pt x="7141" y="118315"/>
                  </a:cubicBezTo>
                  <a:cubicBezTo>
                    <a:pt x="12643" y="130825"/>
                    <a:pt x="21070" y="141830"/>
                    <a:pt x="31731" y="150343"/>
                  </a:cubicBezTo>
                  <a:cubicBezTo>
                    <a:pt x="22058" y="148193"/>
                    <a:pt x="12257" y="156533"/>
                    <a:pt x="10236" y="166206"/>
                  </a:cubicBezTo>
                  <a:cubicBezTo>
                    <a:pt x="8731" y="176137"/>
                    <a:pt x="11354" y="186283"/>
                    <a:pt x="17501" y="194236"/>
                  </a:cubicBezTo>
                  <a:cubicBezTo>
                    <a:pt x="37664" y="223728"/>
                    <a:pt x="83363" y="231509"/>
                    <a:pt x="112081" y="210358"/>
                  </a:cubicBezTo>
                  <a:cubicBezTo>
                    <a:pt x="134866" y="225791"/>
                    <a:pt x="168528" y="216806"/>
                    <a:pt x="185423" y="195096"/>
                  </a:cubicBezTo>
                  <a:cubicBezTo>
                    <a:pt x="202318" y="173386"/>
                    <a:pt x="204296" y="142776"/>
                    <a:pt x="196515" y="11638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400;p48">
              <a:extLst>
                <a:ext uri="{FF2B5EF4-FFF2-40B4-BE49-F238E27FC236}">
                  <a16:creationId xmlns:a16="http://schemas.microsoft.com/office/drawing/2014/main" id="{906F04F6-A8B7-A67F-53FC-02BDDD614F4A}"/>
                </a:ext>
              </a:extLst>
            </p:cNvPr>
            <p:cNvSpPr/>
            <p:nvPr/>
          </p:nvSpPr>
          <p:spPr>
            <a:xfrm>
              <a:off x="1394692" y="3892423"/>
              <a:ext cx="258049" cy="212330"/>
            </a:xfrm>
            <a:custGeom>
              <a:avLst/>
              <a:gdLst/>
              <a:ahLst/>
              <a:cxnLst/>
              <a:rect l="l" t="t" r="r" b="b"/>
              <a:pathLst>
                <a:path w="258049" h="212330" extrusionOk="0">
                  <a:moveTo>
                    <a:pt x="8016" y="212331"/>
                  </a:moveTo>
                  <a:cubicBezTo>
                    <a:pt x="7113" y="211471"/>
                    <a:pt x="6296" y="210568"/>
                    <a:pt x="5565" y="209580"/>
                  </a:cubicBezTo>
                  <a:cubicBezTo>
                    <a:pt x="3544" y="206699"/>
                    <a:pt x="2126" y="203475"/>
                    <a:pt x="1266" y="200078"/>
                  </a:cubicBezTo>
                  <a:cubicBezTo>
                    <a:pt x="-1356" y="191179"/>
                    <a:pt x="-110" y="177122"/>
                    <a:pt x="6941" y="162247"/>
                  </a:cubicBezTo>
                  <a:cubicBezTo>
                    <a:pt x="10767" y="154121"/>
                    <a:pt x="16055" y="146727"/>
                    <a:pt x="22503" y="140450"/>
                  </a:cubicBezTo>
                  <a:cubicBezTo>
                    <a:pt x="29597" y="133013"/>
                    <a:pt x="37421" y="126350"/>
                    <a:pt x="45890" y="120546"/>
                  </a:cubicBezTo>
                  <a:cubicBezTo>
                    <a:pt x="55262" y="114097"/>
                    <a:pt x="65494" y="108981"/>
                    <a:pt x="76285" y="105327"/>
                  </a:cubicBezTo>
                  <a:cubicBezTo>
                    <a:pt x="87419" y="101501"/>
                    <a:pt x="99242" y="98535"/>
                    <a:pt x="111279" y="95525"/>
                  </a:cubicBezTo>
                  <a:cubicBezTo>
                    <a:pt x="123316" y="92516"/>
                    <a:pt x="135096" y="89549"/>
                    <a:pt x="146102" y="85680"/>
                  </a:cubicBezTo>
                  <a:cubicBezTo>
                    <a:pt x="156720" y="82026"/>
                    <a:pt x="167038" y="77555"/>
                    <a:pt x="176926" y="72267"/>
                  </a:cubicBezTo>
                  <a:cubicBezTo>
                    <a:pt x="193692" y="63325"/>
                    <a:pt x="209255" y="52363"/>
                    <a:pt x="223313" y="39594"/>
                  </a:cubicBezTo>
                  <a:cubicBezTo>
                    <a:pt x="232771" y="30953"/>
                    <a:pt x="241541" y="21538"/>
                    <a:pt x="249451" y="11435"/>
                  </a:cubicBezTo>
                  <a:cubicBezTo>
                    <a:pt x="252289" y="7867"/>
                    <a:pt x="254352" y="4987"/>
                    <a:pt x="255771" y="2837"/>
                  </a:cubicBezTo>
                  <a:cubicBezTo>
                    <a:pt x="256459" y="1806"/>
                    <a:pt x="257190" y="860"/>
                    <a:pt x="258049" y="0"/>
                  </a:cubicBezTo>
                  <a:cubicBezTo>
                    <a:pt x="257490" y="1075"/>
                    <a:pt x="256846" y="2107"/>
                    <a:pt x="256158" y="3095"/>
                  </a:cubicBezTo>
                  <a:cubicBezTo>
                    <a:pt x="254825" y="5116"/>
                    <a:pt x="252890" y="8082"/>
                    <a:pt x="250139" y="11693"/>
                  </a:cubicBezTo>
                  <a:cubicBezTo>
                    <a:pt x="242444" y="22054"/>
                    <a:pt x="233803" y="31684"/>
                    <a:pt x="224345" y="40497"/>
                  </a:cubicBezTo>
                  <a:cubicBezTo>
                    <a:pt x="210287" y="53566"/>
                    <a:pt x="194638" y="64744"/>
                    <a:pt x="177743" y="73858"/>
                  </a:cubicBezTo>
                  <a:cubicBezTo>
                    <a:pt x="167769" y="79189"/>
                    <a:pt x="157365" y="83746"/>
                    <a:pt x="146660" y="87486"/>
                  </a:cubicBezTo>
                  <a:cubicBezTo>
                    <a:pt x="135526" y="91398"/>
                    <a:pt x="123703" y="94407"/>
                    <a:pt x="111666" y="97460"/>
                  </a:cubicBezTo>
                  <a:cubicBezTo>
                    <a:pt x="99629" y="100512"/>
                    <a:pt x="87849" y="103393"/>
                    <a:pt x="76801" y="107133"/>
                  </a:cubicBezTo>
                  <a:cubicBezTo>
                    <a:pt x="66139" y="110658"/>
                    <a:pt x="55993" y="115688"/>
                    <a:pt x="46707" y="121965"/>
                  </a:cubicBezTo>
                  <a:cubicBezTo>
                    <a:pt x="38324" y="127682"/>
                    <a:pt x="30543" y="134217"/>
                    <a:pt x="23492" y="141482"/>
                  </a:cubicBezTo>
                  <a:cubicBezTo>
                    <a:pt x="17216" y="147716"/>
                    <a:pt x="12057" y="154981"/>
                    <a:pt x="8359" y="163021"/>
                  </a:cubicBezTo>
                  <a:cubicBezTo>
                    <a:pt x="1266" y="177508"/>
                    <a:pt x="-239" y="191222"/>
                    <a:pt x="2126" y="199950"/>
                  </a:cubicBezTo>
                  <a:cubicBezTo>
                    <a:pt x="3201" y="204421"/>
                    <a:pt x="5221" y="208634"/>
                    <a:pt x="8016" y="212331"/>
                  </a:cubicBezTo>
                  <a:lnTo>
                    <a:pt x="8016" y="212331"/>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401;p48">
              <a:extLst>
                <a:ext uri="{FF2B5EF4-FFF2-40B4-BE49-F238E27FC236}">
                  <a16:creationId xmlns:a16="http://schemas.microsoft.com/office/drawing/2014/main" id="{A7210C0F-7610-C416-C7B9-D3E61026471E}"/>
                </a:ext>
              </a:extLst>
            </p:cNvPr>
            <p:cNvSpPr/>
            <p:nvPr/>
          </p:nvSpPr>
          <p:spPr>
            <a:xfrm>
              <a:off x="1389596" y="3892681"/>
              <a:ext cx="263059" cy="143674"/>
            </a:xfrm>
            <a:custGeom>
              <a:avLst/>
              <a:gdLst/>
              <a:ahLst/>
              <a:cxnLst/>
              <a:rect l="l" t="t" r="r" b="b"/>
              <a:pathLst>
                <a:path w="263059" h="143674" extrusionOk="0">
                  <a:moveTo>
                    <a:pt x="263060" y="0"/>
                  </a:moveTo>
                  <a:cubicBezTo>
                    <a:pt x="262458" y="860"/>
                    <a:pt x="261770" y="1677"/>
                    <a:pt x="261039" y="2450"/>
                  </a:cubicBezTo>
                  <a:cubicBezTo>
                    <a:pt x="259664" y="4041"/>
                    <a:pt x="257557" y="6276"/>
                    <a:pt x="254849" y="9157"/>
                  </a:cubicBezTo>
                  <a:cubicBezTo>
                    <a:pt x="247067" y="17196"/>
                    <a:pt x="238770" y="24720"/>
                    <a:pt x="230043" y="31727"/>
                  </a:cubicBezTo>
                  <a:cubicBezTo>
                    <a:pt x="217146" y="42346"/>
                    <a:pt x="202787" y="51030"/>
                    <a:pt x="187396" y="57522"/>
                  </a:cubicBezTo>
                  <a:cubicBezTo>
                    <a:pt x="178153" y="60918"/>
                    <a:pt x="168652" y="63497"/>
                    <a:pt x="158937" y="65217"/>
                  </a:cubicBezTo>
                  <a:cubicBezTo>
                    <a:pt x="148920" y="67237"/>
                    <a:pt x="138473" y="68785"/>
                    <a:pt x="127811" y="70419"/>
                  </a:cubicBezTo>
                  <a:cubicBezTo>
                    <a:pt x="107735" y="72826"/>
                    <a:pt x="87873" y="76996"/>
                    <a:pt x="68527" y="82843"/>
                  </a:cubicBezTo>
                  <a:cubicBezTo>
                    <a:pt x="52836" y="87959"/>
                    <a:pt x="38219" y="96041"/>
                    <a:pt x="25536" y="106617"/>
                  </a:cubicBezTo>
                  <a:cubicBezTo>
                    <a:pt x="17024" y="113753"/>
                    <a:pt x="9974" y="122523"/>
                    <a:pt x="4815" y="132411"/>
                  </a:cubicBezTo>
                  <a:cubicBezTo>
                    <a:pt x="3482" y="135120"/>
                    <a:pt x="2279" y="137914"/>
                    <a:pt x="1247" y="140751"/>
                  </a:cubicBezTo>
                  <a:cubicBezTo>
                    <a:pt x="946" y="141783"/>
                    <a:pt x="516" y="142729"/>
                    <a:pt x="0" y="143675"/>
                  </a:cubicBezTo>
                  <a:cubicBezTo>
                    <a:pt x="215" y="142643"/>
                    <a:pt x="473" y="141611"/>
                    <a:pt x="817" y="140622"/>
                  </a:cubicBezTo>
                  <a:cubicBezTo>
                    <a:pt x="1677" y="137699"/>
                    <a:pt x="2751" y="134819"/>
                    <a:pt x="4041" y="132024"/>
                  </a:cubicBezTo>
                  <a:cubicBezTo>
                    <a:pt x="8942" y="121835"/>
                    <a:pt x="15907" y="112807"/>
                    <a:pt x="24505" y="105456"/>
                  </a:cubicBezTo>
                  <a:cubicBezTo>
                    <a:pt x="37187" y="94536"/>
                    <a:pt x="51933" y="86239"/>
                    <a:pt x="67796" y="80952"/>
                  </a:cubicBezTo>
                  <a:cubicBezTo>
                    <a:pt x="87228" y="74890"/>
                    <a:pt x="107176" y="70548"/>
                    <a:pt x="127381" y="68054"/>
                  </a:cubicBezTo>
                  <a:cubicBezTo>
                    <a:pt x="138086" y="66463"/>
                    <a:pt x="148490" y="64873"/>
                    <a:pt x="158421" y="62938"/>
                  </a:cubicBezTo>
                  <a:cubicBezTo>
                    <a:pt x="168008" y="61262"/>
                    <a:pt x="177423" y="58768"/>
                    <a:pt x="186579" y="55458"/>
                  </a:cubicBezTo>
                  <a:cubicBezTo>
                    <a:pt x="201798" y="49138"/>
                    <a:pt x="216071" y="40712"/>
                    <a:pt x="228968" y="30394"/>
                  </a:cubicBezTo>
                  <a:cubicBezTo>
                    <a:pt x="237781" y="23559"/>
                    <a:pt x="246208" y="16250"/>
                    <a:pt x="254204" y="8512"/>
                  </a:cubicBezTo>
                  <a:lnTo>
                    <a:pt x="260695" y="2150"/>
                  </a:lnTo>
                  <a:cubicBezTo>
                    <a:pt x="261426" y="1376"/>
                    <a:pt x="262200" y="645"/>
                    <a:pt x="263060" y="0"/>
                  </a:cubicBezTo>
                  <a:lnTo>
                    <a:pt x="263060"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402;p48">
              <a:extLst>
                <a:ext uri="{FF2B5EF4-FFF2-40B4-BE49-F238E27FC236}">
                  <a16:creationId xmlns:a16="http://schemas.microsoft.com/office/drawing/2014/main" id="{EA1FA981-0728-5955-F3B5-3B193C34A5E3}"/>
                </a:ext>
              </a:extLst>
            </p:cNvPr>
            <p:cNvSpPr/>
            <p:nvPr/>
          </p:nvSpPr>
          <p:spPr>
            <a:xfrm>
              <a:off x="1651452" y="3807441"/>
              <a:ext cx="110356" cy="87821"/>
            </a:xfrm>
            <a:custGeom>
              <a:avLst/>
              <a:gdLst/>
              <a:ahLst/>
              <a:cxnLst/>
              <a:rect l="l" t="t" r="r" b="b"/>
              <a:pathLst>
                <a:path w="110356" h="87821" extrusionOk="0">
                  <a:moveTo>
                    <a:pt x="110357" y="161"/>
                  </a:moveTo>
                  <a:cubicBezTo>
                    <a:pt x="110357" y="634"/>
                    <a:pt x="101974" y="935"/>
                    <a:pt x="88862" y="4460"/>
                  </a:cubicBezTo>
                  <a:cubicBezTo>
                    <a:pt x="85293" y="5406"/>
                    <a:pt x="81811" y="6524"/>
                    <a:pt x="78372" y="7814"/>
                  </a:cubicBezTo>
                  <a:cubicBezTo>
                    <a:pt x="74632" y="9060"/>
                    <a:pt x="70849" y="10909"/>
                    <a:pt x="66765" y="12715"/>
                  </a:cubicBezTo>
                  <a:cubicBezTo>
                    <a:pt x="49396" y="21098"/>
                    <a:pt x="34092" y="33264"/>
                    <a:pt x="21968" y="48311"/>
                  </a:cubicBezTo>
                  <a:cubicBezTo>
                    <a:pt x="19303" y="51879"/>
                    <a:pt x="16637" y="55146"/>
                    <a:pt x="14574" y="58543"/>
                  </a:cubicBezTo>
                  <a:cubicBezTo>
                    <a:pt x="12510" y="61552"/>
                    <a:pt x="10619" y="64733"/>
                    <a:pt x="8942" y="67958"/>
                  </a:cubicBezTo>
                  <a:cubicBezTo>
                    <a:pt x="2622" y="79823"/>
                    <a:pt x="344" y="87991"/>
                    <a:pt x="0" y="87819"/>
                  </a:cubicBezTo>
                  <a:cubicBezTo>
                    <a:pt x="301" y="85885"/>
                    <a:pt x="774" y="83993"/>
                    <a:pt x="1462" y="82144"/>
                  </a:cubicBezTo>
                  <a:cubicBezTo>
                    <a:pt x="2064" y="79909"/>
                    <a:pt x="2837" y="77717"/>
                    <a:pt x="3783" y="75610"/>
                  </a:cubicBezTo>
                  <a:cubicBezTo>
                    <a:pt x="4858" y="72687"/>
                    <a:pt x="6148" y="69806"/>
                    <a:pt x="7566" y="67012"/>
                  </a:cubicBezTo>
                  <a:cubicBezTo>
                    <a:pt x="9157" y="63658"/>
                    <a:pt x="11006" y="60391"/>
                    <a:pt x="13026" y="57296"/>
                  </a:cubicBezTo>
                  <a:cubicBezTo>
                    <a:pt x="15047" y="53857"/>
                    <a:pt x="17669" y="50460"/>
                    <a:pt x="20335" y="46806"/>
                  </a:cubicBezTo>
                  <a:cubicBezTo>
                    <a:pt x="26482" y="39197"/>
                    <a:pt x="33404" y="32232"/>
                    <a:pt x="41013" y="26042"/>
                  </a:cubicBezTo>
                  <a:cubicBezTo>
                    <a:pt x="48751" y="20023"/>
                    <a:pt x="57092" y="14864"/>
                    <a:pt x="65905" y="10651"/>
                  </a:cubicBezTo>
                  <a:cubicBezTo>
                    <a:pt x="69774" y="8845"/>
                    <a:pt x="73729" y="7255"/>
                    <a:pt x="77770" y="5879"/>
                  </a:cubicBezTo>
                  <a:cubicBezTo>
                    <a:pt x="84176" y="3643"/>
                    <a:pt x="90753" y="2010"/>
                    <a:pt x="97460" y="978"/>
                  </a:cubicBezTo>
                  <a:cubicBezTo>
                    <a:pt x="99738" y="548"/>
                    <a:pt x="102017" y="247"/>
                    <a:pt x="104338" y="161"/>
                  </a:cubicBezTo>
                  <a:cubicBezTo>
                    <a:pt x="106359" y="-54"/>
                    <a:pt x="108336" y="-54"/>
                    <a:pt x="110357" y="16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403;p48">
              <a:extLst>
                <a:ext uri="{FF2B5EF4-FFF2-40B4-BE49-F238E27FC236}">
                  <a16:creationId xmlns:a16="http://schemas.microsoft.com/office/drawing/2014/main" id="{138841BF-CBCD-8DC0-9412-4B955C317B53}"/>
                </a:ext>
              </a:extLst>
            </p:cNvPr>
            <p:cNvSpPr/>
            <p:nvPr/>
          </p:nvSpPr>
          <p:spPr>
            <a:xfrm>
              <a:off x="1660867" y="3888868"/>
              <a:ext cx="191435" cy="289958"/>
            </a:xfrm>
            <a:custGeom>
              <a:avLst/>
              <a:gdLst/>
              <a:ahLst/>
              <a:cxnLst/>
              <a:rect l="l" t="t" r="r" b="b"/>
              <a:pathLst>
                <a:path w="191435" h="289958" extrusionOk="0">
                  <a:moveTo>
                    <a:pt x="170200" y="289958"/>
                  </a:moveTo>
                  <a:cubicBezTo>
                    <a:pt x="170200" y="289958"/>
                    <a:pt x="170200" y="289657"/>
                    <a:pt x="170845" y="289098"/>
                  </a:cubicBezTo>
                  <a:lnTo>
                    <a:pt x="172865" y="286734"/>
                  </a:lnTo>
                  <a:cubicBezTo>
                    <a:pt x="174671" y="284627"/>
                    <a:pt x="177379" y="281575"/>
                    <a:pt x="180432" y="277319"/>
                  </a:cubicBezTo>
                  <a:cubicBezTo>
                    <a:pt x="184258" y="272289"/>
                    <a:pt x="187181" y="266657"/>
                    <a:pt x="189030" y="260595"/>
                  </a:cubicBezTo>
                  <a:cubicBezTo>
                    <a:pt x="190062" y="256855"/>
                    <a:pt x="190406" y="252900"/>
                    <a:pt x="189933" y="249031"/>
                  </a:cubicBezTo>
                  <a:cubicBezTo>
                    <a:pt x="189331" y="244689"/>
                    <a:pt x="187869" y="240519"/>
                    <a:pt x="185634" y="236779"/>
                  </a:cubicBezTo>
                  <a:cubicBezTo>
                    <a:pt x="180991" y="228739"/>
                    <a:pt x="173381" y="221732"/>
                    <a:pt x="166417" y="213048"/>
                  </a:cubicBezTo>
                  <a:cubicBezTo>
                    <a:pt x="150768" y="193444"/>
                    <a:pt x="140708" y="169971"/>
                    <a:pt x="137312" y="145123"/>
                  </a:cubicBezTo>
                  <a:cubicBezTo>
                    <a:pt x="135936" y="131194"/>
                    <a:pt x="135593" y="117179"/>
                    <a:pt x="136280" y="103207"/>
                  </a:cubicBezTo>
                  <a:cubicBezTo>
                    <a:pt x="136968" y="89364"/>
                    <a:pt x="135679" y="75478"/>
                    <a:pt x="132454" y="61979"/>
                  </a:cubicBezTo>
                  <a:cubicBezTo>
                    <a:pt x="125490" y="38162"/>
                    <a:pt x="108465" y="18601"/>
                    <a:pt x="85852" y="8412"/>
                  </a:cubicBezTo>
                  <a:cubicBezTo>
                    <a:pt x="76566" y="4242"/>
                    <a:pt x="66593" y="1964"/>
                    <a:pt x="56447" y="1620"/>
                  </a:cubicBezTo>
                  <a:cubicBezTo>
                    <a:pt x="37574" y="846"/>
                    <a:pt x="18959" y="6349"/>
                    <a:pt x="3482" y="17225"/>
                  </a:cubicBezTo>
                  <a:lnTo>
                    <a:pt x="903" y="19031"/>
                  </a:lnTo>
                  <a:cubicBezTo>
                    <a:pt x="344" y="19418"/>
                    <a:pt x="43" y="19633"/>
                    <a:pt x="0" y="19590"/>
                  </a:cubicBezTo>
                  <a:cubicBezTo>
                    <a:pt x="3998" y="15893"/>
                    <a:pt x="8512" y="12711"/>
                    <a:pt x="13370" y="10218"/>
                  </a:cubicBezTo>
                  <a:cubicBezTo>
                    <a:pt x="26568" y="3124"/>
                    <a:pt x="41400" y="-358"/>
                    <a:pt x="56361" y="29"/>
                  </a:cubicBezTo>
                  <a:cubicBezTo>
                    <a:pt x="66721" y="287"/>
                    <a:pt x="76953" y="2565"/>
                    <a:pt x="86454" y="6693"/>
                  </a:cubicBezTo>
                  <a:cubicBezTo>
                    <a:pt x="109712" y="16967"/>
                    <a:pt x="127295" y="37001"/>
                    <a:pt x="134432" y="61420"/>
                  </a:cubicBezTo>
                  <a:cubicBezTo>
                    <a:pt x="137699" y="75091"/>
                    <a:pt x="139032" y="89192"/>
                    <a:pt x="138344" y="103250"/>
                  </a:cubicBezTo>
                  <a:cubicBezTo>
                    <a:pt x="137656" y="117136"/>
                    <a:pt x="138000" y="131022"/>
                    <a:pt x="139333" y="144865"/>
                  </a:cubicBezTo>
                  <a:cubicBezTo>
                    <a:pt x="142600" y="169369"/>
                    <a:pt x="152445" y="192541"/>
                    <a:pt x="167793" y="211887"/>
                  </a:cubicBezTo>
                  <a:cubicBezTo>
                    <a:pt x="174585" y="220485"/>
                    <a:pt x="182237" y="227622"/>
                    <a:pt x="186966" y="236005"/>
                  </a:cubicBezTo>
                  <a:cubicBezTo>
                    <a:pt x="189245" y="239960"/>
                    <a:pt x="190707" y="244345"/>
                    <a:pt x="191265" y="248902"/>
                  </a:cubicBezTo>
                  <a:cubicBezTo>
                    <a:pt x="191695" y="252943"/>
                    <a:pt x="191308" y="257070"/>
                    <a:pt x="190148" y="260983"/>
                  </a:cubicBezTo>
                  <a:cubicBezTo>
                    <a:pt x="188170" y="267130"/>
                    <a:pt x="185075" y="272848"/>
                    <a:pt x="180991" y="277878"/>
                  </a:cubicBezTo>
                  <a:cubicBezTo>
                    <a:pt x="178540" y="281102"/>
                    <a:pt x="175875" y="284154"/>
                    <a:pt x="173080" y="287078"/>
                  </a:cubicBezTo>
                  <a:lnTo>
                    <a:pt x="170845" y="289313"/>
                  </a:lnTo>
                  <a:cubicBezTo>
                    <a:pt x="170673" y="289571"/>
                    <a:pt x="170458" y="289786"/>
                    <a:pt x="170200" y="289958"/>
                  </a:cubicBezTo>
                  <a:lnTo>
                    <a:pt x="170200" y="289958"/>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404;p48">
              <a:extLst>
                <a:ext uri="{FF2B5EF4-FFF2-40B4-BE49-F238E27FC236}">
                  <a16:creationId xmlns:a16="http://schemas.microsoft.com/office/drawing/2014/main" id="{D8C5D7FB-59BB-E00E-8E71-D76A2401C09A}"/>
                </a:ext>
              </a:extLst>
            </p:cNvPr>
            <p:cNvSpPr/>
            <p:nvPr/>
          </p:nvSpPr>
          <p:spPr>
            <a:xfrm>
              <a:off x="1695808" y="4002831"/>
              <a:ext cx="125350" cy="126092"/>
            </a:xfrm>
            <a:custGeom>
              <a:avLst/>
              <a:gdLst/>
              <a:ahLst/>
              <a:cxnLst/>
              <a:rect l="l" t="t" r="r" b="b"/>
              <a:pathLst>
                <a:path w="125350" h="126092" extrusionOk="0">
                  <a:moveTo>
                    <a:pt x="125286" y="62973"/>
                  </a:moveTo>
                  <a:cubicBezTo>
                    <a:pt x="124899" y="57900"/>
                    <a:pt x="124082" y="52870"/>
                    <a:pt x="122921" y="47926"/>
                  </a:cubicBezTo>
                  <a:cubicBezTo>
                    <a:pt x="119396" y="34470"/>
                    <a:pt x="111400" y="22605"/>
                    <a:pt x="100308" y="14265"/>
                  </a:cubicBezTo>
                  <a:cubicBezTo>
                    <a:pt x="83714" y="1797"/>
                    <a:pt x="61960" y="-1470"/>
                    <a:pt x="42443" y="5667"/>
                  </a:cubicBezTo>
                  <a:cubicBezTo>
                    <a:pt x="31093" y="9923"/>
                    <a:pt x="21291" y="17403"/>
                    <a:pt x="14155" y="27162"/>
                  </a:cubicBezTo>
                  <a:cubicBezTo>
                    <a:pt x="-1623" y="48571"/>
                    <a:pt x="-1623" y="77805"/>
                    <a:pt x="14155" y="99214"/>
                  </a:cubicBezTo>
                  <a:cubicBezTo>
                    <a:pt x="17723" y="104158"/>
                    <a:pt x="22108" y="108543"/>
                    <a:pt x="27052" y="112112"/>
                  </a:cubicBezTo>
                  <a:cubicBezTo>
                    <a:pt x="31738" y="115637"/>
                    <a:pt x="36940" y="118431"/>
                    <a:pt x="42443" y="120409"/>
                  </a:cubicBezTo>
                  <a:cubicBezTo>
                    <a:pt x="74342" y="132016"/>
                    <a:pt x="109637" y="115551"/>
                    <a:pt x="121202" y="83609"/>
                  </a:cubicBezTo>
                  <a:cubicBezTo>
                    <a:pt x="121846" y="81803"/>
                    <a:pt x="122405" y="79997"/>
                    <a:pt x="122921" y="78149"/>
                  </a:cubicBezTo>
                  <a:cubicBezTo>
                    <a:pt x="124082" y="73205"/>
                    <a:pt x="124899" y="68175"/>
                    <a:pt x="125286" y="63102"/>
                  </a:cubicBezTo>
                  <a:cubicBezTo>
                    <a:pt x="125372" y="63446"/>
                    <a:pt x="125372" y="63790"/>
                    <a:pt x="125286" y="64134"/>
                  </a:cubicBezTo>
                  <a:lnTo>
                    <a:pt x="125286" y="67057"/>
                  </a:lnTo>
                  <a:cubicBezTo>
                    <a:pt x="125286" y="68691"/>
                    <a:pt x="125157" y="70282"/>
                    <a:pt x="124899" y="71872"/>
                  </a:cubicBezTo>
                  <a:cubicBezTo>
                    <a:pt x="124684" y="74065"/>
                    <a:pt x="124297" y="76214"/>
                    <a:pt x="123738" y="78364"/>
                  </a:cubicBezTo>
                  <a:cubicBezTo>
                    <a:pt x="122362" y="84253"/>
                    <a:pt x="120127" y="89928"/>
                    <a:pt x="117031" y="95130"/>
                  </a:cubicBezTo>
                  <a:cubicBezTo>
                    <a:pt x="112947" y="102052"/>
                    <a:pt x="107616" y="108156"/>
                    <a:pt x="101254" y="113057"/>
                  </a:cubicBezTo>
                  <a:cubicBezTo>
                    <a:pt x="84315" y="126126"/>
                    <a:pt x="61831" y="129652"/>
                    <a:pt x="41712" y="122343"/>
                  </a:cubicBezTo>
                  <a:cubicBezTo>
                    <a:pt x="35951" y="120323"/>
                    <a:pt x="30577" y="117442"/>
                    <a:pt x="25719" y="113745"/>
                  </a:cubicBezTo>
                  <a:cubicBezTo>
                    <a:pt x="20603" y="110005"/>
                    <a:pt x="16089" y="105491"/>
                    <a:pt x="12349" y="100332"/>
                  </a:cubicBezTo>
                  <a:cubicBezTo>
                    <a:pt x="-4116" y="78192"/>
                    <a:pt x="-4116" y="47841"/>
                    <a:pt x="12349" y="25700"/>
                  </a:cubicBezTo>
                  <a:cubicBezTo>
                    <a:pt x="16046" y="20541"/>
                    <a:pt x="20560" y="16027"/>
                    <a:pt x="25719" y="12330"/>
                  </a:cubicBezTo>
                  <a:cubicBezTo>
                    <a:pt x="30577" y="8676"/>
                    <a:pt x="35994" y="5752"/>
                    <a:pt x="41712" y="3732"/>
                  </a:cubicBezTo>
                  <a:cubicBezTo>
                    <a:pt x="52330" y="-94"/>
                    <a:pt x="63723" y="-997"/>
                    <a:pt x="74815" y="1110"/>
                  </a:cubicBezTo>
                  <a:cubicBezTo>
                    <a:pt x="92570" y="4592"/>
                    <a:pt x="107960" y="15554"/>
                    <a:pt x="117031" y="31203"/>
                  </a:cubicBezTo>
                  <a:cubicBezTo>
                    <a:pt x="120127" y="36405"/>
                    <a:pt x="122362" y="42037"/>
                    <a:pt x="123738" y="47926"/>
                  </a:cubicBezTo>
                  <a:cubicBezTo>
                    <a:pt x="124297" y="50076"/>
                    <a:pt x="124684" y="52225"/>
                    <a:pt x="124899" y="54418"/>
                  </a:cubicBezTo>
                  <a:cubicBezTo>
                    <a:pt x="125157" y="56009"/>
                    <a:pt x="125286" y="57599"/>
                    <a:pt x="125286" y="59233"/>
                  </a:cubicBezTo>
                  <a:lnTo>
                    <a:pt x="125286" y="6297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405;p48">
              <a:extLst>
                <a:ext uri="{FF2B5EF4-FFF2-40B4-BE49-F238E27FC236}">
                  <a16:creationId xmlns:a16="http://schemas.microsoft.com/office/drawing/2014/main" id="{77E3BE2F-BB65-AF50-266E-51338C21D235}"/>
                </a:ext>
              </a:extLst>
            </p:cNvPr>
            <p:cNvSpPr/>
            <p:nvPr/>
          </p:nvSpPr>
          <p:spPr>
            <a:xfrm>
              <a:off x="1402304" y="4102303"/>
              <a:ext cx="92618" cy="217145"/>
            </a:xfrm>
            <a:custGeom>
              <a:avLst/>
              <a:gdLst/>
              <a:ahLst/>
              <a:cxnLst/>
              <a:rect l="l" t="t" r="r" b="b"/>
              <a:pathLst>
                <a:path w="92618" h="217145" extrusionOk="0">
                  <a:moveTo>
                    <a:pt x="92619" y="217146"/>
                  </a:moveTo>
                  <a:cubicBezTo>
                    <a:pt x="91845" y="216759"/>
                    <a:pt x="91157" y="216286"/>
                    <a:pt x="90512" y="215727"/>
                  </a:cubicBezTo>
                  <a:cubicBezTo>
                    <a:pt x="89180" y="214738"/>
                    <a:pt x="87288" y="213234"/>
                    <a:pt x="84795" y="211428"/>
                  </a:cubicBezTo>
                  <a:cubicBezTo>
                    <a:pt x="77830" y="205882"/>
                    <a:pt x="71339" y="199778"/>
                    <a:pt x="65277" y="193243"/>
                  </a:cubicBezTo>
                  <a:cubicBezTo>
                    <a:pt x="55948" y="183613"/>
                    <a:pt x="49585" y="171490"/>
                    <a:pt x="46877" y="158334"/>
                  </a:cubicBezTo>
                  <a:cubicBezTo>
                    <a:pt x="45974" y="150553"/>
                    <a:pt x="45630" y="142772"/>
                    <a:pt x="45845" y="134948"/>
                  </a:cubicBezTo>
                  <a:cubicBezTo>
                    <a:pt x="45974" y="126779"/>
                    <a:pt x="43653" y="118740"/>
                    <a:pt x="39139" y="111905"/>
                  </a:cubicBezTo>
                  <a:cubicBezTo>
                    <a:pt x="34066" y="105327"/>
                    <a:pt x="28434" y="99265"/>
                    <a:pt x="22329" y="93677"/>
                  </a:cubicBezTo>
                  <a:cubicBezTo>
                    <a:pt x="16654" y="88174"/>
                    <a:pt x="11969" y="81725"/>
                    <a:pt x="8486" y="74632"/>
                  </a:cubicBezTo>
                  <a:cubicBezTo>
                    <a:pt x="5391" y="68226"/>
                    <a:pt x="3155" y="61434"/>
                    <a:pt x="1780" y="54426"/>
                  </a:cubicBezTo>
                  <a:cubicBezTo>
                    <a:pt x="490" y="48365"/>
                    <a:pt x="-112" y="42174"/>
                    <a:pt x="17" y="35983"/>
                  </a:cubicBezTo>
                  <a:cubicBezTo>
                    <a:pt x="17" y="30265"/>
                    <a:pt x="1350" y="25279"/>
                    <a:pt x="1866" y="20893"/>
                  </a:cubicBezTo>
                  <a:cubicBezTo>
                    <a:pt x="2382" y="17153"/>
                    <a:pt x="2468" y="13370"/>
                    <a:pt x="2124" y="9587"/>
                  </a:cubicBezTo>
                  <a:cubicBezTo>
                    <a:pt x="1393" y="3396"/>
                    <a:pt x="189" y="86"/>
                    <a:pt x="404" y="0"/>
                  </a:cubicBezTo>
                  <a:cubicBezTo>
                    <a:pt x="791" y="774"/>
                    <a:pt x="1135" y="1548"/>
                    <a:pt x="1350" y="2364"/>
                  </a:cubicBezTo>
                  <a:cubicBezTo>
                    <a:pt x="2081" y="4686"/>
                    <a:pt x="2597" y="7050"/>
                    <a:pt x="2983" y="9458"/>
                  </a:cubicBezTo>
                  <a:cubicBezTo>
                    <a:pt x="3456" y="13284"/>
                    <a:pt x="3456" y="17196"/>
                    <a:pt x="2983" y="21022"/>
                  </a:cubicBezTo>
                  <a:cubicBezTo>
                    <a:pt x="2597" y="25321"/>
                    <a:pt x="1565" y="30480"/>
                    <a:pt x="1436" y="36026"/>
                  </a:cubicBezTo>
                  <a:cubicBezTo>
                    <a:pt x="1522" y="49052"/>
                    <a:pt x="4445" y="61949"/>
                    <a:pt x="10034" y="73729"/>
                  </a:cubicBezTo>
                  <a:cubicBezTo>
                    <a:pt x="13473" y="80608"/>
                    <a:pt x="18030" y="86841"/>
                    <a:pt x="23576" y="92129"/>
                  </a:cubicBezTo>
                  <a:cubicBezTo>
                    <a:pt x="29853" y="97761"/>
                    <a:pt x="35613" y="103951"/>
                    <a:pt x="40772" y="110615"/>
                  </a:cubicBezTo>
                  <a:cubicBezTo>
                    <a:pt x="43266" y="114226"/>
                    <a:pt x="45114" y="118224"/>
                    <a:pt x="46232" y="122437"/>
                  </a:cubicBezTo>
                  <a:cubicBezTo>
                    <a:pt x="47221" y="126522"/>
                    <a:pt x="47737" y="130691"/>
                    <a:pt x="47823" y="134862"/>
                  </a:cubicBezTo>
                  <a:cubicBezTo>
                    <a:pt x="47608" y="142600"/>
                    <a:pt x="47909" y="150295"/>
                    <a:pt x="48725" y="157991"/>
                  </a:cubicBezTo>
                  <a:cubicBezTo>
                    <a:pt x="51219" y="170888"/>
                    <a:pt x="57281" y="182796"/>
                    <a:pt x="66223" y="192383"/>
                  </a:cubicBezTo>
                  <a:cubicBezTo>
                    <a:pt x="72112" y="198961"/>
                    <a:pt x="78475" y="205151"/>
                    <a:pt x="85182" y="210912"/>
                  </a:cubicBezTo>
                  <a:lnTo>
                    <a:pt x="91028" y="215383"/>
                  </a:lnTo>
                  <a:cubicBezTo>
                    <a:pt x="91630" y="215899"/>
                    <a:pt x="92146" y="216501"/>
                    <a:pt x="92619" y="217146"/>
                  </a:cubicBezTo>
                  <a:lnTo>
                    <a:pt x="92619" y="217146"/>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406;p48">
              <a:extLst>
                <a:ext uri="{FF2B5EF4-FFF2-40B4-BE49-F238E27FC236}">
                  <a16:creationId xmlns:a16="http://schemas.microsoft.com/office/drawing/2014/main" id="{E54819F0-2178-86D2-5508-722776703475}"/>
                </a:ext>
              </a:extLst>
            </p:cNvPr>
            <p:cNvSpPr/>
            <p:nvPr/>
          </p:nvSpPr>
          <p:spPr>
            <a:xfrm>
              <a:off x="1319949" y="4219367"/>
              <a:ext cx="126158" cy="84340"/>
            </a:xfrm>
            <a:custGeom>
              <a:avLst/>
              <a:gdLst/>
              <a:ahLst/>
              <a:cxnLst/>
              <a:rect l="l" t="t" r="r" b="b"/>
              <a:pathLst>
                <a:path w="126158" h="84340" extrusionOk="0">
                  <a:moveTo>
                    <a:pt x="126094" y="0"/>
                  </a:moveTo>
                  <a:cubicBezTo>
                    <a:pt x="126180" y="602"/>
                    <a:pt x="126180" y="1161"/>
                    <a:pt x="126094" y="1763"/>
                  </a:cubicBezTo>
                  <a:cubicBezTo>
                    <a:pt x="126094" y="2923"/>
                    <a:pt x="126094" y="4600"/>
                    <a:pt x="125750" y="6793"/>
                  </a:cubicBezTo>
                  <a:cubicBezTo>
                    <a:pt x="125019" y="12983"/>
                    <a:pt x="123601" y="19045"/>
                    <a:pt x="121451" y="24892"/>
                  </a:cubicBezTo>
                  <a:cubicBezTo>
                    <a:pt x="107436" y="65389"/>
                    <a:pt x="66380" y="89979"/>
                    <a:pt x="24034" y="83230"/>
                  </a:cubicBezTo>
                  <a:cubicBezTo>
                    <a:pt x="17887" y="82284"/>
                    <a:pt x="11868" y="80651"/>
                    <a:pt x="6107" y="78372"/>
                  </a:cubicBezTo>
                  <a:cubicBezTo>
                    <a:pt x="4044" y="77598"/>
                    <a:pt x="2539" y="76738"/>
                    <a:pt x="1507" y="76265"/>
                  </a:cubicBezTo>
                  <a:cubicBezTo>
                    <a:pt x="475" y="75793"/>
                    <a:pt x="-41" y="75449"/>
                    <a:pt x="2" y="75363"/>
                  </a:cubicBezTo>
                  <a:cubicBezTo>
                    <a:pt x="7870" y="78243"/>
                    <a:pt x="15995" y="80393"/>
                    <a:pt x="24249" y="81682"/>
                  </a:cubicBezTo>
                  <a:cubicBezTo>
                    <a:pt x="33234" y="82843"/>
                    <a:pt x="42348" y="82671"/>
                    <a:pt x="51290" y="81209"/>
                  </a:cubicBezTo>
                  <a:cubicBezTo>
                    <a:pt x="73431" y="77813"/>
                    <a:pt x="93378" y="65905"/>
                    <a:pt x="106834" y="47977"/>
                  </a:cubicBezTo>
                  <a:cubicBezTo>
                    <a:pt x="112337" y="40798"/>
                    <a:pt x="116765" y="32845"/>
                    <a:pt x="119989" y="24376"/>
                  </a:cubicBezTo>
                  <a:cubicBezTo>
                    <a:pt x="122784" y="16466"/>
                    <a:pt x="124847" y="8297"/>
                    <a:pt x="126094" y="0"/>
                  </a:cubicBezTo>
                  <a:lnTo>
                    <a:pt x="126094"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407;p48">
              <a:extLst>
                <a:ext uri="{FF2B5EF4-FFF2-40B4-BE49-F238E27FC236}">
                  <a16:creationId xmlns:a16="http://schemas.microsoft.com/office/drawing/2014/main" id="{FD311566-2403-574F-BDE0-D58B7CDB4ECE}"/>
                </a:ext>
              </a:extLst>
            </p:cNvPr>
            <p:cNvSpPr/>
            <p:nvPr/>
          </p:nvSpPr>
          <p:spPr>
            <a:xfrm>
              <a:off x="1311697" y="4199118"/>
              <a:ext cx="117794" cy="75581"/>
            </a:xfrm>
            <a:custGeom>
              <a:avLst/>
              <a:gdLst/>
              <a:ahLst/>
              <a:cxnLst/>
              <a:rect l="l" t="t" r="r" b="b"/>
              <a:pathLst>
                <a:path w="117794" h="75581" extrusionOk="0">
                  <a:moveTo>
                    <a:pt x="117794" y="0"/>
                  </a:moveTo>
                  <a:cubicBezTo>
                    <a:pt x="117622" y="2021"/>
                    <a:pt x="117193" y="3998"/>
                    <a:pt x="116548" y="5890"/>
                  </a:cubicBezTo>
                  <a:cubicBezTo>
                    <a:pt x="115043" y="11178"/>
                    <a:pt x="112979" y="16251"/>
                    <a:pt x="110486" y="21152"/>
                  </a:cubicBezTo>
                  <a:cubicBezTo>
                    <a:pt x="102103" y="37359"/>
                    <a:pt x="89464" y="50944"/>
                    <a:pt x="73858" y="60402"/>
                  </a:cubicBezTo>
                  <a:cubicBezTo>
                    <a:pt x="58252" y="69774"/>
                    <a:pt x="40454" y="74976"/>
                    <a:pt x="22269" y="75535"/>
                  </a:cubicBezTo>
                  <a:cubicBezTo>
                    <a:pt x="16809" y="75707"/>
                    <a:pt x="11307" y="75406"/>
                    <a:pt x="5890" y="74675"/>
                  </a:cubicBezTo>
                  <a:cubicBezTo>
                    <a:pt x="3869" y="74503"/>
                    <a:pt x="1892" y="74073"/>
                    <a:pt x="0" y="73471"/>
                  </a:cubicBezTo>
                  <a:cubicBezTo>
                    <a:pt x="7394" y="73987"/>
                    <a:pt x="14832" y="74159"/>
                    <a:pt x="22226" y="73944"/>
                  </a:cubicBezTo>
                  <a:cubicBezTo>
                    <a:pt x="40067" y="72955"/>
                    <a:pt x="57393" y="67667"/>
                    <a:pt x="72740" y="58467"/>
                  </a:cubicBezTo>
                  <a:cubicBezTo>
                    <a:pt x="88002" y="49181"/>
                    <a:pt x="100512" y="36026"/>
                    <a:pt x="109110" y="20378"/>
                  </a:cubicBezTo>
                  <a:cubicBezTo>
                    <a:pt x="112464" y="13800"/>
                    <a:pt x="115344" y="6964"/>
                    <a:pt x="117794" y="0"/>
                  </a:cubicBezTo>
                  <a:lnTo>
                    <a:pt x="117794"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408;p48">
              <a:extLst>
                <a:ext uri="{FF2B5EF4-FFF2-40B4-BE49-F238E27FC236}">
                  <a16:creationId xmlns:a16="http://schemas.microsoft.com/office/drawing/2014/main" id="{49FC444B-D92B-0865-D3C1-D34AA31D29FF}"/>
                </a:ext>
              </a:extLst>
            </p:cNvPr>
            <p:cNvSpPr/>
            <p:nvPr/>
          </p:nvSpPr>
          <p:spPr>
            <a:xfrm>
              <a:off x="1303743" y="4145797"/>
              <a:ext cx="105456" cy="25094"/>
            </a:xfrm>
            <a:custGeom>
              <a:avLst/>
              <a:gdLst/>
              <a:ahLst/>
              <a:cxnLst/>
              <a:rect l="l" t="t" r="r" b="b"/>
              <a:pathLst>
                <a:path w="105456" h="25094" extrusionOk="0">
                  <a:moveTo>
                    <a:pt x="0" y="10546"/>
                  </a:moveTo>
                  <a:cubicBezTo>
                    <a:pt x="1161" y="9643"/>
                    <a:pt x="2493" y="8869"/>
                    <a:pt x="3869" y="8310"/>
                  </a:cubicBezTo>
                  <a:cubicBezTo>
                    <a:pt x="5417" y="7493"/>
                    <a:pt x="7008" y="6763"/>
                    <a:pt x="8641" y="6161"/>
                  </a:cubicBezTo>
                  <a:cubicBezTo>
                    <a:pt x="10791" y="5258"/>
                    <a:pt x="12983" y="4484"/>
                    <a:pt x="15219" y="3839"/>
                  </a:cubicBezTo>
                  <a:cubicBezTo>
                    <a:pt x="21022" y="2120"/>
                    <a:pt x="26955" y="959"/>
                    <a:pt x="32974" y="400"/>
                  </a:cubicBezTo>
                  <a:cubicBezTo>
                    <a:pt x="40368" y="-245"/>
                    <a:pt x="47763" y="-116"/>
                    <a:pt x="55114" y="830"/>
                  </a:cubicBezTo>
                  <a:cubicBezTo>
                    <a:pt x="62465" y="1862"/>
                    <a:pt x="69645" y="3667"/>
                    <a:pt x="76609" y="6204"/>
                  </a:cubicBezTo>
                  <a:cubicBezTo>
                    <a:pt x="82241" y="8353"/>
                    <a:pt x="87658" y="11105"/>
                    <a:pt x="92774" y="14372"/>
                  </a:cubicBezTo>
                  <a:cubicBezTo>
                    <a:pt x="94751" y="15619"/>
                    <a:pt x="96600" y="16951"/>
                    <a:pt x="98406" y="18413"/>
                  </a:cubicBezTo>
                  <a:cubicBezTo>
                    <a:pt x="99824" y="19445"/>
                    <a:pt x="101157" y="20563"/>
                    <a:pt x="102404" y="21809"/>
                  </a:cubicBezTo>
                  <a:cubicBezTo>
                    <a:pt x="103565" y="22755"/>
                    <a:pt x="104553" y="23873"/>
                    <a:pt x="105456" y="25077"/>
                  </a:cubicBezTo>
                  <a:cubicBezTo>
                    <a:pt x="105155" y="25420"/>
                    <a:pt x="100641" y="20777"/>
                    <a:pt x="91914" y="15705"/>
                  </a:cubicBezTo>
                  <a:cubicBezTo>
                    <a:pt x="86798" y="12695"/>
                    <a:pt x="81424" y="10159"/>
                    <a:pt x="75879" y="8138"/>
                  </a:cubicBezTo>
                  <a:cubicBezTo>
                    <a:pt x="69043" y="5817"/>
                    <a:pt x="61993" y="4097"/>
                    <a:pt x="54813" y="3065"/>
                  </a:cubicBezTo>
                  <a:cubicBezTo>
                    <a:pt x="47677" y="2163"/>
                    <a:pt x="40497" y="1948"/>
                    <a:pt x="33318" y="2421"/>
                  </a:cubicBezTo>
                  <a:cubicBezTo>
                    <a:pt x="27428" y="2893"/>
                    <a:pt x="21538" y="3882"/>
                    <a:pt x="15821" y="5387"/>
                  </a:cubicBezTo>
                  <a:cubicBezTo>
                    <a:pt x="5847" y="7966"/>
                    <a:pt x="430" y="10933"/>
                    <a:pt x="0" y="1054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409;p48">
              <a:extLst>
                <a:ext uri="{FF2B5EF4-FFF2-40B4-BE49-F238E27FC236}">
                  <a16:creationId xmlns:a16="http://schemas.microsoft.com/office/drawing/2014/main" id="{68A9148D-3467-6C07-C6CD-611C3903751C}"/>
                </a:ext>
              </a:extLst>
            </p:cNvPr>
            <p:cNvSpPr/>
            <p:nvPr/>
          </p:nvSpPr>
          <p:spPr>
            <a:xfrm>
              <a:off x="1283061" y="4043657"/>
              <a:ext cx="119650" cy="104696"/>
            </a:xfrm>
            <a:custGeom>
              <a:avLst/>
              <a:gdLst/>
              <a:ahLst/>
              <a:cxnLst/>
              <a:rect l="l" t="t" r="r" b="b"/>
              <a:pathLst>
                <a:path w="119650" h="104696" extrusionOk="0">
                  <a:moveTo>
                    <a:pt x="119647" y="104689"/>
                  </a:moveTo>
                  <a:cubicBezTo>
                    <a:pt x="119260" y="105162"/>
                    <a:pt x="92133" y="82119"/>
                    <a:pt x="59116" y="53101"/>
                  </a:cubicBezTo>
                  <a:cubicBezTo>
                    <a:pt x="26099" y="24082"/>
                    <a:pt x="-383" y="480"/>
                    <a:pt x="4" y="7"/>
                  </a:cubicBezTo>
                  <a:cubicBezTo>
                    <a:pt x="391" y="-466"/>
                    <a:pt x="27518" y="22620"/>
                    <a:pt x="60578" y="51596"/>
                  </a:cubicBezTo>
                  <a:cubicBezTo>
                    <a:pt x="93638" y="80572"/>
                    <a:pt x="119991" y="104260"/>
                    <a:pt x="119647" y="104689"/>
                  </a:cubicBezTo>
                  <a:close/>
                </a:path>
              </a:pathLst>
            </a:custGeom>
            <a:solidFill>
              <a:srgbClr val="252E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410;p48">
              <a:extLst>
                <a:ext uri="{FF2B5EF4-FFF2-40B4-BE49-F238E27FC236}">
                  <a16:creationId xmlns:a16="http://schemas.microsoft.com/office/drawing/2014/main" id="{8EACBA56-6046-D748-9F35-F07637B68F2F}"/>
                </a:ext>
              </a:extLst>
            </p:cNvPr>
            <p:cNvSpPr/>
            <p:nvPr/>
          </p:nvSpPr>
          <p:spPr>
            <a:xfrm>
              <a:off x="1526564" y="4084849"/>
              <a:ext cx="20549" cy="16422"/>
            </a:xfrm>
            <a:custGeom>
              <a:avLst/>
              <a:gdLst/>
              <a:ahLst/>
              <a:cxnLst/>
              <a:rect l="l" t="t" r="r" b="b"/>
              <a:pathLst>
                <a:path w="20549" h="16422" extrusionOk="0">
                  <a:moveTo>
                    <a:pt x="0" y="16422"/>
                  </a:moveTo>
                  <a:cubicBezTo>
                    <a:pt x="2064" y="12381"/>
                    <a:pt x="5116" y="8942"/>
                    <a:pt x="8856" y="6449"/>
                  </a:cubicBezTo>
                  <a:cubicBezTo>
                    <a:pt x="12123" y="3310"/>
                    <a:pt x="16164" y="1118"/>
                    <a:pt x="20550" y="0"/>
                  </a:cubicBezTo>
                  <a:cubicBezTo>
                    <a:pt x="17325" y="3009"/>
                    <a:pt x="13886" y="5718"/>
                    <a:pt x="10232" y="8168"/>
                  </a:cubicBezTo>
                  <a:cubicBezTo>
                    <a:pt x="7050" y="11177"/>
                    <a:pt x="3611" y="13929"/>
                    <a:pt x="0" y="1642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411;p48">
              <a:extLst>
                <a:ext uri="{FF2B5EF4-FFF2-40B4-BE49-F238E27FC236}">
                  <a16:creationId xmlns:a16="http://schemas.microsoft.com/office/drawing/2014/main" id="{D3625885-B302-818F-6D80-0CBF982F98B2}"/>
                </a:ext>
              </a:extLst>
            </p:cNvPr>
            <p:cNvSpPr/>
            <p:nvPr/>
          </p:nvSpPr>
          <p:spPr>
            <a:xfrm>
              <a:off x="1400136" y="3893454"/>
              <a:ext cx="260903" cy="232020"/>
            </a:xfrm>
            <a:custGeom>
              <a:avLst/>
              <a:gdLst/>
              <a:ahLst/>
              <a:cxnLst/>
              <a:rect l="l" t="t" r="r" b="b"/>
              <a:pathLst>
                <a:path w="260903" h="232020" extrusionOk="0">
                  <a:moveTo>
                    <a:pt x="5711" y="232021"/>
                  </a:moveTo>
                  <a:cubicBezTo>
                    <a:pt x="5496" y="231763"/>
                    <a:pt x="5324" y="231462"/>
                    <a:pt x="5152" y="231161"/>
                  </a:cubicBezTo>
                  <a:cubicBezTo>
                    <a:pt x="4765" y="230430"/>
                    <a:pt x="4292" y="229570"/>
                    <a:pt x="3690" y="228538"/>
                  </a:cubicBezTo>
                  <a:cubicBezTo>
                    <a:pt x="2014" y="225056"/>
                    <a:pt x="896" y="221359"/>
                    <a:pt x="337" y="217533"/>
                  </a:cubicBezTo>
                  <a:cubicBezTo>
                    <a:pt x="-1254" y="203217"/>
                    <a:pt x="2830" y="188901"/>
                    <a:pt x="11686" y="177551"/>
                  </a:cubicBezTo>
                  <a:cubicBezTo>
                    <a:pt x="14481" y="173768"/>
                    <a:pt x="17705" y="170286"/>
                    <a:pt x="21273" y="167191"/>
                  </a:cubicBezTo>
                  <a:cubicBezTo>
                    <a:pt x="25186" y="163923"/>
                    <a:pt x="29442" y="161043"/>
                    <a:pt x="33913" y="158593"/>
                  </a:cubicBezTo>
                  <a:cubicBezTo>
                    <a:pt x="43886" y="153391"/>
                    <a:pt x="54591" y="149694"/>
                    <a:pt x="65640" y="147673"/>
                  </a:cubicBezTo>
                  <a:cubicBezTo>
                    <a:pt x="88898" y="142815"/>
                    <a:pt x="115079" y="143976"/>
                    <a:pt x="141733" y="140021"/>
                  </a:cubicBezTo>
                  <a:cubicBezTo>
                    <a:pt x="154759" y="138301"/>
                    <a:pt x="167442" y="134389"/>
                    <a:pt x="179178" y="128456"/>
                  </a:cubicBezTo>
                  <a:cubicBezTo>
                    <a:pt x="189926" y="122609"/>
                    <a:pt x="199599" y="115086"/>
                    <a:pt x="207896" y="106101"/>
                  </a:cubicBezTo>
                  <a:cubicBezTo>
                    <a:pt x="221954" y="90839"/>
                    <a:pt x="233217" y="73170"/>
                    <a:pt x="241171" y="53996"/>
                  </a:cubicBezTo>
                  <a:cubicBezTo>
                    <a:pt x="248221" y="37703"/>
                    <a:pt x="252649" y="23903"/>
                    <a:pt x="255873" y="14617"/>
                  </a:cubicBezTo>
                  <a:lnTo>
                    <a:pt x="259528" y="3740"/>
                  </a:lnTo>
                  <a:lnTo>
                    <a:pt x="260516" y="946"/>
                  </a:lnTo>
                  <a:cubicBezTo>
                    <a:pt x="260602" y="602"/>
                    <a:pt x="260731" y="301"/>
                    <a:pt x="260903" y="0"/>
                  </a:cubicBezTo>
                  <a:lnTo>
                    <a:pt x="260903" y="989"/>
                  </a:lnTo>
                  <a:lnTo>
                    <a:pt x="260130" y="3869"/>
                  </a:lnTo>
                  <a:lnTo>
                    <a:pt x="256561" y="15047"/>
                  </a:lnTo>
                  <a:cubicBezTo>
                    <a:pt x="252563" y="28546"/>
                    <a:pt x="247877" y="41787"/>
                    <a:pt x="242503" y="54770"/>
                  </a:cubicBezTo>
                  <a:cubicBezTo>
                    <a:pt x="234679" y="74245"/>
                    <a:pt x="223416" y="92172"/>
                    <a:pt x="209272" y="107692"/>
                  </a:cubicBezTo>
                  <a:cubicBezTo>
                    <a:pt x="200802" y="116806"/>
                    <a:pt x="190915" y="124501"/>
                    <a:pt x="179952" y="130391"/>
                  </a:cubicBezTo>
                  <a:cubicBezTo>
                    <a:pt x="168044" y="136452"/>
                    <a:pt x="155189" y="140493"/>
                    <a:pt x="141948" y="142256"/>
                  </a:cubicBezTo>
                  <a:cubicBezTo>
                    <a:pt x="114950" y="146297"/>
                    <a:pt x="88898" y="145007"/>
                    <a:pt x="65898" y="149737"/>
                  </a:cubicBezTo>
                  <a:cubicBezTo>
                    <a:pt x="42898" y="154465"/>
                    <a:pt x="23165" y="164052"/>
                    <a:pt x="12804" y="178497"/>
                  </a:cubicBezTo>
                  <a:cubicBezTo>
                    <a:pt x="4120" y="189417"/>
                    <a:pt x="-93" y="203260"/>
                    <a:pt x="1111" y="217189"/>
                  </a:cubicBezTo>
                  <a:cubicBezTo>
                    <a:pt x="1842" y="222348"/>
                    <a:pt x="3389" y="227335"/>
                    <a:pt x="5711" y="232021"/>
                  </a:cubicBezTo>
                  <a:lnTo>
                    <a:pt x="5711" y="232021"/>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412;p48">
              <a:extLst>
                <a:ext uri="{FF2B5EF4-FFF2-40B4-BE49-F238E27FC236}">
                  <a16:creationId xmlns:a16="http://schemas.microsoft.com/office/drawing/2014/main" id="{0DA4F426-CDF4-E4AE-FFC5-B036464E2BA0}"/>
                </a:ext>
              </a:extLst>
            </p:cNvPr>
            <p:cNvSpPr/>
            <p:nvPr/>
          </p:nvSpPr>
          <p:spPr>
            <a:xfrm>
              <a:off x="1272336" y="4120824"/>
              <a:ext cx="160809" cy="237806"/>
            </a:xfrm>
            <a:custGeom>
              <a:avLst/>
              <a:gdLst/>
              <a:ahLst/>
              <a:cxnLst/>
              <a:rect l="l" t="t" r="r" b="b"/>
              <a:pathLst>
                <a:path w="160809" h="237806" extrusionOk="0">
                  <a:moveTo>
                    <a:pt x="160809" y="175410"/>
                  </a:moveTo>
                  <a:cubicBezTo>
                    <a:pt x="159906" y="181343"/>
                    <a:pt x="158187" y="187147"/>
                    <a:pt x="155650" y="192606"/>
                  </a:cubicBezTo>
                  <a:cubicBezTo>
                    <a:pt x="152727" y="199184"/>
                    <a:pt x="148987" y="205332"/>
                    <a:pt x="144430" y="210877"/>
                  </a:cubicBezTo>
                  <a:cubicBezTo>
                    <a:pt x="138411" y="218315"/>
                    <a:pt x="131017" y="224505"/>
                    <a:pt x="122677" y="229192"/>
                  </a:cubicBezTo>
                  <a:cubicBezTo>
                    <a:pt x="112445" y="234737"/>
                    <a:pt x="101009" y="237704"/>
                    <a:pt x="89402" y="237790"/>
                  </a:cubicBezTo>
                  <a:cubicBezTo>
                    <a:pt x="75989" y="238091"/>
                    <a:pt x="62791" y="234221"/>
                    <a:pt x="51656" y="226741"/>
                  </a:cubicBezTo>
                  <a:cubicBezTo>
                    <a:pt x="39404" y="218272"/>
                    <a:pt x="30548" y="205719"/>
                    <a:pt x="26635" y="191360"/>
                  </a:cubicBezTo>
                  <a:cubicBezTo>
                    <a:pt x="24529" y="183793"/>
                    <a:pt x="24099" y="175840"/>
                    <a:pt x="25346" y="168102"/>
                  </a:cubicBezTo>
                  <a:cubicBezTo>
                    <a:pt x="26721" y="160106"/>
                    <a:pt x="29774" y="152539"/>
                    <a:pt x="34331" y="145833"/>
                  </a:cubicBezTo>
                  <a:cubicBezTo>
                    <a:pt x="41768" y="134569"/>
                    <a:pt x="53161" y="126487"/>
                    <a:pt x="66273" y="123219"/>
                  </a:cubicBezTo>
                  <a:lnTo>
                    <a:pt x="66273" y="125369"/>
                  </a:lnTo>
                  <a:cubicBezTo>
                    <a:pt x="52989" y="123306"/>
                    <a:pt x="40349" y="118190"/>
                    <a:pt x="29387" y="110365"/>
                  </a:cubicBezTo>
                  <a:cubicBezTo>
                    <a:pt x="19241" y="103186"/>
                    <a:pt x="11116" y="93470"/>
                    <a:pt x="5914" y="82206"/>
                  </a:cubicBezTo>
                  <a:cubicBezTo>
                    <a:pt x="1314" y="72061"/>
                    <a:pt x="-664" y="60926"/>
                    <a:pt x="196" y="49834"/>
                  </a:cubicBezTo>
                  <a:cubicBezTo>
                    <a:pt x="927" y="40248"/>
                    <a:pt x="4108" y="31004"/>
                    <a:pt x="9525" y="23051"/>
                  </a:cubicBezTo>
                  <a:cubicBezTo>
                    <a:pt x="14082" y="16603"/>
                    <a:pt x="19929" y="11186"/>
                    <a:pt x="26721" y="7145"/>
                  </a:cubicBezTo>
                  <a:cubicBezTo>
                    <a:pt x="31751" y="4178"/>
                    <a:pt x="37254" y="2029"/>
                    <a:pt x="43015" y="868"/>
                  </a:cubicBezTo>
                  <a:cubicBezTo>
                    <a:pt x="46626" y="137"/>
                    <a:pt x="50280" y="-121"/>
                    <a:pt x="53935" y="51"/>
                  </a:cubicBezTo>
                  <a:lnTo>
                    <a:pt x="56729" y="352"/>
                  </a:lnTo>
                  <a:cubicBezTo>
                    <a:pt x="57030" y="309"/>
                    <a:pt x="57374" y="309"/>
                    <a:pt x="57675" y="352"/>
                  </a:cubicBezTo>
                  <a:cubicBezTo>
                    <a:pt x="52817" y="94"/>
                    <a:pt x="47916" y="481"/>
                    <a:pt x="43144" y="1470"/>
                  </a:cubicBezTo>
                  <a:cubicBezTo>
                    <a:pt x="37555" y="2760"/>
                    <a:pt x="32224" y="4952"/>
                    <a:pt x="27323" y="7961"/>
                  </a:cubicBezTo>
                  <a:cubicBezTo>
                    <a:pt x="20789" y="12003"/>
                    <a:pt x="15200" y="17376"/>
                    <a:pt x="10901" y="23696"/>
                  </a:cubicBezTo>
                  <a:cubicBezTo>
                    <a:pt x="5742" y="31478"/>
                    <a:pt x="2690" y="40462"/>
                    <a:pt x="2088" y="49791"/>
                  </a:cubicBezTo>
                  <a:cubicBezTo>
                    <a:pt x="1357" y="60582"/>
                    <a:pt x="3334" y="71373"/>
                    <a:pt x="7848" y="81217"/>
                  </a:cubicBezTo>
                  <a:cubicBezTo>
                    <a:pt x="12964" y="92137"/>
                    <a:pt x="20875" y="101552"/>
                    <a:pt x="30763" y="108474"/>
                  </a:cubicBezTo>
                  <a:cubicBezTo>
                    <a:pt x="41510" y="116040"/>
                    <a:pt x="53806" y="121027"/>
                    <a:pt x="66789" y="123048"/>
                  </a:cubicBezTo>
                  <a:lnTo>
                    <a:pt x="72335" y="123907"/>
                  </a:lnTo>
                  <a:lnTo>
                    <a:pt x="66875" y="125197"/>
                  </a:lnTo>
                  <a:cubicBezTo>
                    <a:pt x="54321" y="128335"/>
                    <a:pt x="43359" y="136117"/>
                    <a:pt x="36265" y="146950"/>
                  </a:cubicBezTo>
                  <a:cubicBezTo>
                    <a:pt x="31880" y="153399"/>
                    <a:pt x="28957" y="160750"/>
                    <a:pt x="27667" y="168446"/>
                  </a:cubicBezTo>
                  <a:cubicBezTo>
                    <a:pt x="26506" y="175883"/>
                    <a:pt x="26893" y="183535"/>
                    <a:pt x="28871" y="190801"/>
                  </a:cubicBezTo>
                  <a:cubicBezTo>
                    <a:pt x="32611" y="204773"/>
                    <a:pt x="41123" y="216939"/>
                    <a:pt x="52989" y="225193"/>
                  </a:cubicBezTo>
                  <a:cubicBezTo>
                    <a:pt x="63779" y="232502"/>
                    <a:pt x="76505" y="236285"/>
                    <a:pt x="89531" y="236070"/>
                  </a:cubicBezTo>
                  <a:cubicBezTo>
                    <a:pt x="100880" y="236070"/>
                    <a:pt x="112058" y="233190"/>
                    <a:pt x="122075" y="227859"/>
                  </a:cubicBezTo>
                  <a:cubicBezTo>
                    <a:pt x="130286" y="223388"/>
                    <a:pt x="137594" y="217369"/>
                    <a:pt x="143570" y="210190"/>
                  </a:cubicBezTo>
                  <a:cubicBezTo>
                    <a:pt x="148127" y="204773"/>
                    <a:pt x="151996" y="198754"/>
                    <a:pt x="155006" y="192349"/>
                  </a:cubicBezTo>
                  <a:cubicBezTo>
                    <a:pt x="156897" y="188264"/>
                    <a:pt x="158488" y="184094"/>
                    <a:pt x="159778" y="179795"/>
                  </a:cubicBezTo>
                  <a:cubicBezTo>
                    <a:pt x="160164" y="178420"/>
                    <a:pt x="160465" y="177302"/>
                    <a:pt x="160680" y="176399"/>
                  </a:cubicBezTo>
                  <a:lnTo>
                    <a:pt x="160809" y="175410"/>
                  </a:lnTo>
                  <a:lnTo>
                    <a:pt x="160809" y="17541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413;p48">
              <a:extLst>
                <a:ext uri="{FF2B5EF4-FFF2-40B4-BE49-F238E27FC236}">
                  <a16:creationId xmlns:a16="http://schemas.microsoft.com/office/drawing/2014/main" id="{EAD22C07-26F7-706C-D621-2AECDCD29057}"/>
                </a:ext>
              </a:extLst>
            </p:cNvPr>
            <p:cNvSpPr/>
            <p:nvPr/>
          </p:nvSpPr>
          <p:spPr>
            <a:xfrm>
              <a:off x="1360158" y="3878666"/>
              <a:ext cx="281449" cy="231633"/>
            </a:xfrm>
            <a:custGeom>
              <a:avLst/>
              <a:gdLst/>
              <a:ahLst/>
              <a:cxnLst/>
              <a:rect l="l" t="t" r="r" b="b"/>
              <a:pathLst>
                <a:path w="281449" h="231633" extrusionOk="0">
                  <a:moveTo>
                    <a:pt x="47666" y="231634"/>
                  </a:moveTo>
                  <a:cubicBezTo>
                    <a:pt x="47322" y="231548"/>
                    <a:pt x="46935" y="231376"/>
                    <a:pt x="46634" y="231161"/>
                  </a:cubicBezTo>
                  <a:lnTo>
                    <a:pt x="43625" y="229570"/>
                  </a:lnTo>
                  <a:cubicBezTo>
                    <a:pt x="39842" y="227421"/>
                    <a:pt x="36273" y="224970"/>
                    <a:pt x="32920" y="222219"/>
                  </a:cubicBezTo>
                  <a:cubicBezTo>
                    <a:pt x="20410" y="212030"/>
                    <a:pt x="10909" y="198660"/>
                    <a:pt x="5320" y="183527"/>
                  </a:cubicBezTo>
                  <a:cubicBezTo>
                    <a:pt x="-7964" y="146727"/>
                    <a:pt x="4202" y="105542"/>
                    <a:pt x="35414" y="81897"/>
                  </a:cubicBezTo>
                  <a:cubicBezTo>
                    <a:pt x="47580" y="72955"/>
                    <a:pt x="61251" y="66249"/>
                    <a:pt x="75782" y="62122"/>
                  </a:cubicBezTo>
                  <a:cubicBezTo>
                    <a:pt x="90313" y="58037"/>
                    <a:pt x="105231" y="55372"/>
                    <a:pt x="120277" y="54254"/>
                  </a:cubicBezTo>
                  <a:cubicBezTo>
                    <a:pt x="134722" y="52878"/>
                    <a:pt x="148651" y="52234"/>
                    <a:pt x="161892" y="51331"/>
                  </a:cubicBezTo>
                  <a:cubicBezTo>
                    <a:pt x="174445" y="50557"/>
                    <a:pt x="186913" y="49095"/>
                    <a:pt x="199294" y="47032"/>
                  </a:cubicBezTo>
                  <a:cubicBezTo>
                    <a:pt x="210042" y="45183"/>
                    <a:pt x="220617" y="42303"/>
                    <a:pt x="230806" y="38434"/>
                  </a:cubicBezTo>
                  <a:cubicBezTo>
                    <a:pt x="245638" y="32974"/>
                    <a:pt x="259137" y="24462"/>
                    <a:pt x="270444" y="13456"/>
                  </a:cubicBezTo>
                  <a:cubicBezTo>
                    <a:pt x="273410" y="10361"/>
                    <a:pt x="276204" y="7094"/>
                    <a:pt x="278741" y="3611"/>
                  </a:cubicBezTo>
                  <a:lnTo>
                    <a:pt x="280718" y="903"/>
                  </a:lnTo>
                  <a:cubicBezTo>
                    <a:pt x="280933" y="559"/>
                    <a:pt x="281148" y="258"/>
                    <a:pt x="281449" y="0"/>
                  </a:cubicBezTo>
                  <a:cubicBezTo>
                    <a:pt x="278612" y="5116"/>
                    <a:pt x="275130" y="9845"/>
                    <a:pt x="271046" y="14058"/>
                  </a:cubicBezTo>
                  <a:cubicBezTo>
                    <a:pt x="259825" y="25450"/>
                    <a:pt x="246240" y="34263"/>
                    <a:pt x="231236" y="39852"/>
                  </a:cubicBezTo>
                  <a:cubicBezTo>
                    <a:pt x="220961" y="43851"/>
                    <a:pt x="210300" y="46817"/>
                    <a:pt x="199466" y="48752"/>
                  </a:cubicBezTo>
                  <a:cubicBezTo>
                    <a:pt x="187042" y="50858"/>
                    <a:pt x="174489" y="52277"/>
                    <a:pt x="161892" y="53051"/>
                  </a:cubicBezTo>
                  <a:cubicBezTo>
                    <a:pt x="135453" y="55157"/>
                    <a:pt x="106004" y="55372"/>
                    <a:pt x="76556" y="64099"/>
                  </a:cubicBezTo>
                  <a:cubicBezTo>
                    <a:pt x="62283" y="68140"/>
                    <a:pt x="48870" y="74718"/>
                    <a:pt x="36875" y="83445"/>
                  </a:cubicBezTo>
                  <a:cubicBezTo>
                    <a:pt x="6309" y="106531"/>
                    <a:pt x="-5857" y="146684"/>
                    <a:pt x="6782" y="182839"/>
                  </a:cubicBezTo>
                  <a:cubicBezTo>
                    <a:pt x="12156" y="197714"/>
                    <a:pt x="21356" y="210955"/>
                    <a:pt x="33436" y="221187"/>
                  </a:cubicBezTo>
                  <a:cubicBezTo>
                    <a:pt x="36703" y="223981"/>
                    <a:pt x="40186" y="226561"/>
                    <a:pt x="43840" y="228839"/>
                  </a:cubicBezTo>
                  <a:lnTo>
                    <a:pt x="46677" y="230602"/>
                  </a:lnTo>
                  <a:cubicBezTo>
                    <a:pt x="47064" y="230903"/>
                    <a:pt x="47365" y="231247"/>
                    <a:pt x="47666" y="231634"/>
                  </a:cubicBezTo>
                  <a:lnTo>
                    <a:pt x="47666" y="23163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414;p48">
              <a:extLst>
                <a:ext uri="{FF2B5EF4-FFF2-40B4-BE49-F238E27FC236}">
                  <a16:creationId xmlns:a16="http://schemas.microsoft.com/office/drawing/2014/main" id="{0B0BD672-2AE8-6754-0CFC-6C9A1DF348B5}"/>
                </a:ext>
              </a:extLst>
            </p:cNvPr>
            <p:cNvSpPr/>
            <p:nvPr/>
          </p:nvSpPr>
          <p:spPr>
            <a:xfrm>
              <a:off x="1796675" y="3839931"/>
              <a:ext cx="122921" cy="243192"/>
            </a:xfrm>
            <a:custGeom>
              <a:avLst/>
              <a:gdLst/>
              <a:ahLst/>
              <a:cxnLst/>
              <a:rect l="l" t="t" r="r" b="b"/>
              <a:pathLst>
                <a:path w="122921" h="243192" extrusionOk="0">
                  <a:moveTo>
                    <a:pt x="90237" y="206957"/>
                  </a:moveTo>
                  <a:cubicBezTo>
                    <a:pt x="89249" y="208161"/>
                    <a:pt x="87787" y="208849"/>
                    <a:pt x="86239" y="208935"/>
                  </a:cubicBezTo>
                  <a:cubicBezTo>
                    <a:pt x="81682" y="209021"/>
                    <a:pt x="77512" y="206312"/>
                    <a:pt x="75750" y="202099"/>
                  </a:cubicBezTo>
                  <a:cubicBezTo>
                    <a:pt x="74417" y="199047"/>
                    <a:pt x="74632" y="195565"/>
                    <a:pt x="76351" y="192727"/>
                  </a:cubicBezTo>
                  <a:cubicBezTo>
                    <a:pt x="78329" y="189417"/>
                    <a:pt x="81338" y="186881"/>
                    <a:pt x="84950" y="185462"/>
                  </a:cubicBezTo>
                  <a:cubicBezTo>
                    <a:pt x="93849" y="182238"/>
                    <a:pt x="103779" y="183871"/>
                    <a:pt x="111217" y="189761"/>
                  </a:cubicBezTo>
                  <a:cubicBezTo>
                    <a:pt x="115602" y="192942"/>
                    <a:pt x="118998" y="197327"/>
                    <a:pt x="120976" y="202357"/>
                  </a:cubicBezTo>
                  <a:cubicBezTo>
                    <a:pt x="123082" y="207860"/>
                    <a:pt x="123469" y="213836"/>
                    <a:pt x="122179" y="219553"/>
                  </a:cubicBezTo>
                  <a:cubicBezTo>
                    <a:pt x="120847" y="225744"/>
                    <a:pt x="117493" y="231333"/>
                    <a:pt x="112636" y="235417"/>
                  </a:cubicBezTo>
                  <a:cubicBezTo>
                    <a:pt x="107477" y="239673"/>
                    <a:pt x="101200" y="242338"/>
                    <a:pt x="94536" y="243069"/>
                  </a:cubicBezTo>
                  <a:cubicBezTo>
                    <a:pt x="80178" y="244101"/>
                    <a:pt x="66077" y="238598"/>
                    <a:pt x="56275" y="228022"/>
                  </a:cubicBezTo>
                  <a:cubicBezTo>
                    <a:pt x="50944" y="222735"/>
                    <a:pt x="46774" y="216415"/>
                    <a:pt x="44022" y="209408"/>
                  </a:cubicBezTo>
                  <a:cubicBezTo>
                    <a:pt x="41228" y="202142"/>
                    <a:pt x="40497" y="194232"/>
                    <a:pt x="41873" y="186580"/>
                  </a:cubicBezTo>
                  <a:cubicBezTo>
                    <a:pt x="43378" y="179099"/>
                    <a:pt x="45699" y="171791"/>
                    <a:pt x="48837" y="164826"/>
                  </a:cubicBezTo>
                  <a:cubicBezTo>
                    <a:pt x="51718" y="157948"/>
                    <a:pt x="54383" y="151155"/>
                    <a:pt x="56619" y="144363"/>
                  </a:cubicBezTo>
                  <a:cubicBezTo>
                    <a:pt x="61090" y="131293"/>
                    <a:pt x="63970" y="117795"/>
                    <a:pt x="65217" y="104037"/>
                  </a:cubicBezTo>
                  <a:cubicBezTo>
                    <a:pt x="66378" y="91656"/>
                    <a:pt x="65604" y="79146"/>
                    <a:pt x="62981" y="66980"/>
                  </a:cubicBezTo>
                  <a:cubicBezTo>
                    <a:pt x="60617" y="56318"/>
                    <a:pt x="56490" y="46129"/>
                    <a:pt x="50729" y="36886"/>
                  </a:cubicBezTo>
                  <a:cubicBezTo>
                    <a:pt x="42432" y="23430"/>
                    <a:pt x="30523" y="12553"/>
                    <a:pt x="16336" y="5503"/>
                  </a:cubicBezTo>
                  <a:cubicBezTo>
                    <a:pt x="12467" y="3740"/>
                    <a:pt x="8469" y="2321"/>
                    <a:pt x="4342" y="1204"/>
                  </a:cubicBezTo>
                  <a:lnTo>
                    <a:pt x="1075" y="387"/>
                  </a:lnTo>
                  <a:cubicBezTo>
                    <a:pt x="688" y="301"/>
                    <a:pt x="344" y="172"/>
                    <a:pt x="0" y="0"/>
                  </a:cubicBezTo>
                  <a:lnTo>
                    <a:pt x="1118" y="0"/>
                  </a:lnTo>
                  <a:lnTo>
                    <a:pt x="4428" y="602"/>
                  </a:lnTo>
                  <a:cubicBezTo>
                    <a:pt x="8641" y="1548"/>
                    <a:pt x="12768" y="2923"/>
                    <a:pt x="16723" y="4686"/>
                  </a:cubicBezTo>
                  <a:cubicBezTo>
                    <a:pt x="31211" y="11565"/>
                    <a:pt x="43421" y="22441"/>
                    <a:pt x="51933" y="36069"/>
                  </a:cubicBezTo>
                  <a:cubicBezTo>
                    <a:pt x="57908" y="45312"/>
                    <a:pt x="62293" y="55458"/>
                    <a:pt x="64830" y="66163"/>
                  </a:cubicBezTo>
                  <a:cubicBezTo>
                    <a:pt x="67581" y="78501"/>
                    <a:pt x="68441" y="91226"/>
                    <a:pt x="67323" y="103823"/>
                  </a:cubicBezTo>
                  <a:cubicBezTo>
                    <a:pt x="66120" y="117752"/>
                    <a:pt x="63239" y="131466"/>
                    <a:pt x="58725" y="144664"/>
                  </a:cubicBezTo>
                  <a:cubicBezTo>
                    <a:pt x="56490" y="151542"/>
                    <a:pt x="53781" y="158421"/>
                    <a:pt x="50901" y="165256"/>
                  </a:cubicBezTo>
                  <a:cubicBezTo>
                    <a:pt x="47849" y="172135"/>
                    <a:pt x="45570" y="179357"/>
                    <a:pt x="44108" y="186751"/>
                  </a:cubicBezTo>
                  <a:cubicBezTo>
                    <a:pt x="42819" y="193974"/>
                    <a:pt x="43550" y="201411"/>
                    <a:pt x="46172" y="208247"/>
                  </a:cubicBezTo>
                  <a:cubicBezTo>
                    <a:pt x="48751" y="214953"/>
                    <a:pt x="52750" y="221058"/>
                    <a:pt x="57908" y="226131"/>
                  </a:cubicBezTo>
                  <a:cubicBezTo>
                    <a:pt x="67237" y="236234"/>
                    <a:pt x="80608" y="241608"/>
                    <a:pt x="94322" y="240705"/>
                  </a:cubicBezTo>
                  <a:cubicBezTo>
                    <a:pt x="100641" y="240060"/>
                    <a:pt x="106617" y="237566"/>
                    <a:pt x="111518" y="233568"/>
                  </a:cubicBezTo>
                  <a:cubicBezTo>
                    <a:pt x="116075" y="229785"/>
                    <a:pt x="119256" y="224626"/>
                    <a:pt x="120546" y="218823"/>
                  </a:cubicBezTo>
                  <a:cubicBezTo>
                    <a:pt x="121793" y="213406"/>
                    <a:pt x="121449" y="207774"/>
                    <a:pt x="119557" y="202572"/>
                  </a:cubicBezTo>
                  <a:cubicBezTo>
                    <a:pt x="117708" y="197800"/>
                    <a:pt x="114527" y="193630"/>
                    <a:pt x="110443" y="190578"/>
                  </a:cubicBezTo>
                  <a:cubicBezTo>
                    <a:pt x="103479" y="184903"/>
                    <a:pt x="94064" y="183269"/>
                    <a:pt x="85594" y="186279"/>
                  </a:cubicBezTo>
                  <a:cubicBezTo>
                    <a:pt x="82241" y="187525"/>
                    <a:pt x="79361" y="189847"/>
                    <a:pt x="77469" y="192899"/>
                  </a:cubicBezTo>
                  <a:cubicBezTo>
                    <a:pt x="75793" y="195479"/>
                    <a:pt x="75535" y="198660"/>
                    <a:pt x="76695" y="201497"/>
                  </a:cubicBezTo>
                  <a:cubicBezTo>
                    <a:pt x="78286" y="205452"/>
                    <a:pt x="82112" y="208118"/>
                    <a:pt x="86368" y="208204"/>
                  </a:cubicBezTo>
                  <a:cubicBezTo>
                    <a:pt x="87744" y="208161"/>
                    <a:pt x="89077" y="207731"/>
                    <a:pt x="90237" y="206957"/>
                  </a:cubicBezTo>
                  <a:lnTo>
                    <a:pt x="90237" y="206957"/>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415;p48">
              <a:extLst>
                <a:ext uri="{FF2B5EF4-FFF2-40B4-BE49-F238E27FC236}">
                  <a16:creationId xmlns:a16="http://schemas.microsoft.com/office/drawing/2014/main" id="{A550FDB1-4CBD-B8E9-08F9-3AB39FCDE675}"/>
                </a:ext>
              </a:extLst>
            </p:cNvPr>
            <p:cNvSpPr/>
            <p:nvPr/>
          </p:nvSpPr>
          <p:spPr>
            <a:xfrm>
              <a:off x="1849366" y="4879206"/>
              <a:ext cx="188074" cy="149497"/>
            </a:xfrm>
            <a:custGeom>
              <a:avLst/>
              <a:gdLst/>
              <a:ahLst/>
              <a:cxnLst/>
              <a:rect l="l" t="t" r="r" b="b"/>
              <a:pathLst>
                <a:path w="188074" h="149497" extrusionOk="0">
                  <a:moveTo>
                    <a:pt x="10118" y="140647"/>
                  </a:moveTo>
                  <a:cubicBezTo>
                    <a:pt x="31011" y="134757"/>
                    <a:pt x="52679" y="153544"/>
                    <a:pt x="73873" y="148686"/>
                  </a:cubicBezTo>
                  <a:cubicBezTo>
                    <a:pt x="86770" y="145677"/>
                    <a:pt x="96486" y="134155"/>
                    <a:pt x="102333" y="122075"/>
                  </a:cubicBezTo>
                  <a:cubicBezTo>
                    <a:pt x="108180" y="109995"/>
                    <a:pt x="111318" y="96667"/>
                    <a:pt x="117509" y="84716"/>
                  </a:cubicBezTo>
                  <a:cubicBezTo>
                    <a:pt x="123699" y="72765"/>
                    <a:pt x="134017" y="61802"/>
                    <a:pt x="147344" y="59954"/>
                  </a:cubicBezTo>
                  <a:cubicBezTo>
                    <a:pt x="159554" y="58320"/>
                    <a:pt x="174041" y="64038"/>
                    <a:pt x="183113" y="55654"/>
                  </a:cubicBezTo>
                  <a:cubicBezTo>
                    <a:pt x="190120" y="49206"/>
                    <a:pt x="189174" y="37255"/>
                    <a:pt x="183585" y="29559"/>
                  </a:cubicBezTo>
                  <a:cubicBezTo>
                    <a:pt x="177997" y="21864"/>
                    <a:pt x="169141" y="17350"/>
                    <a:pt x="160585" y="13137"/>
                  </a:cubicBezTo>
                  <a:cubicBezTo>
                    <a:pt x="151213" y="8021"/>
                    <a:pt x="141240" y="4066"/>
                    <a:pt x="130879" y="1357"/>
                  </a:cubicBezTo>
                  <a:cubicBezTo>
                    <a:pt x="120432" y="-1308"/>
                    <a:pt x="109341" y="-19"/>
                    <a:pt x="99797" y="4969"/>
                  </a:cubicBezTo>
                  <a:cubicBezTo>
                    <a:pt x="81912" y="15372"/>
                    <a:pt x="78301" y="38974"/>
                    <a:pt x="73099" y="59008"/>
                  </a:cubicBezTo>
                  <a:cubicBezTo>
                    <a:pt x="69918" y="73109"/>
                    <a:pt x="63942" y="86436"/>
                    <a:pt x="55559" y="98172"/>
                  </a:cubicBezTo>
                  <a:cubicBezTo>
                    <a:pt x="47047" y="109952"/>
                    <a:pt x="34408" y="118120"/>
                    <a:pt x="20135" y="121043"/>
                  </a:cubicBezTo>
                  <a:cubicBezTo>
                    <a:pt x="14632" y="121258"/>
                    <a:pt x="9258" y="122634"/>
                    <a:pt x="4357" y="125085"/>
                  </a:cubicBezTo>
                  <a:cubicBezTo>
                    <a:pt x="-157" y="128180"/>
                    <a:pt x="-1919" y="135918"/>
                    <a:pt x="2767" y="138799"/>
                  </a:cubicBezTo>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416;p48">
              <a:extLst>
                <a:ext uri="{FF2B5EF4-FFF2-40B4-BE49-F238E27FC236}">
                  <a16:creationId xmlns:a16="http://schemas.microsoft.com/office/drawing/2014/main" id="{870074AE-0EE8-33BB-9C43-F62CA02A1095}"/>
                </a:ext>
              </a:extLst>
            </p:cNvPr>
            <p:cNvSpPr/>
            <p:nvPr/>
          </p:nvSpPr>
          <p:spPr>
            <a:xfrm>
              <a:off x="1750589" y="4761006"/>
              <a:ext cx="318820" cy="276860"/>
            </a:xfrm>
            <a:custGeom>
              <a:avLst/>
              <a:gdLst/>
              <a:ahLst/>
              <a:cxnLst/>
              <a:rect l="l" t="t" r="r" b="b"/>
              <a:pathLst>
                <a:path w="318820" h="276860" extrusionOk="0">
                  <a:moveTo>
                    <a:pt x="0" y="181550"/>
                  </a:moveTo>
                  <a:lnTo>
                    <a:pt x="78329" y="154251"/>
                  </a:lnTo>
                  <a:lnTo>
                    <a:pt x="148533" y="44496"/>
                  </a:lnTo>
                  <a:cubicBezTo>
                    <a:pt x="155454" y="33662"/>
                    <a:pt x="166546" y="26181"/>
                    <a:pt x="179142" y="23774"/>
                  </a:cubicBezTo>
                  <a:lnTo>
                    <a:pt x="305062" y="0"/>
                  </a:lnTo>
                  <a:cubicBezTo>
                    <a:pt x="308372" y="9931"/>
                    <a:pt x="303729" y="20765"/>
                    <a:pt x="294271" y="25236"/>
                  </a:cubicBezTo>
                  <a:cubicBezTo>
                    <a:pt x="277462" y="34823"/>
                    <a:pt x="201841" y="52449"/>
                    <a:pt x="201841" y="52449"/>
                  </a:cubicBezTo>
                  <a:lnTo>
                    <a:pt x="318303" y="50471"/>
                  </a:lnTo>
                  <a:cubicBezTo>
                    <a:pt x="318303" y="50471"/>
                    <a:pt x="321871" y="67281"/>
                    <a:pt x="308673" y="73299"/>
                  </a:cubicBezTo>
                  <a:cubicBezTo>
                    <a:pt x="295475" y="79318"/>
                    <a:pt x="212503" y="82327"/>
                    <a:pt x="212503" y="82327"/>
                  </a:cubicBezTo>
                  <a:lnTo>
                    <a:pt x="318819" y="97460"/>
                  </a:lnTo>
                  <a:cubicBezTo>
                    <a:pt x="318819" y="97460"/>
                    <a:pt x="319421" y="114355"/>
                    <a:pt x="295131" y="114656"/>
                  </a:cubicBezTo>
                  <a:cubicBezTo>
                    <a:pt x="271228" y="114441"/>
                    <a:pt x="247325" y="113022"/>
                    <a:pt x="223551" y="110357"/>
                  </a:cubicBezTo>
                  <a:cubicBezTo>
                    <a:pt x="221488" y="110056"/>
                    <a:pt x="219596" y="111432"/>
                    <a:pt x="219252" y="113495"/>
                  </a:cubicBezTo>
                  <a:lnTo>
                    <a:pt x="219252" y="113495"/>
                  </a:lnTo>
                  <a:cubicBezTo>
                    <a:pt x="218909" y="115473"/>
                    <a:pt x="220198" y="117364"/>
                    <a:pt x="222133" y="117795"/>
                  </a:cubicBezTo>
                  <a:lnTo>
                    <a:pt x="292767" y="134475"/>
                  </a:lnTo>
                  <a:cubicBezTo>
                    <a:pt x="297882" y="135592"/>
                    <a:pt x="301064" y="140666"/>
                    <a:pt x="299946" y="145782"/>
                  </a:cubicBezTo>
                  <a:cubicBezTo>
                    <a:pt x="299215" y="149092"/>
                    <a:pt x="296765" y="151757"/>
                    <a:pt x="293497" y="152746"/>
                  </a:cubicBezTo>
                  <a:cubicBezTo>
                    <a:pt x="292208" y="153090"/>
                    <a:pt x="290875" y="153176"/>
                    <a:pt x="289542" y="153004"/>
                  </a:cubicBezTo>
                  <a:cubicBezTo>
                    <a:pt x="277548" y="151800"/>
                    <a:pt x="205624" y="142686"/>
                    <a:pt x="205624" y="142686"/>
                  </a:cubicBezTo>
                  <a:cubicBezTo>
                    <a:pt x="205624" y="142686"/>
                    <a:pt x="180260" y="231591"/>
                    <a:pt x="163837" y="238770"/>
                  </a:cubicBezTo>
                  <a:cubicBezTo>
                    <a:pt x="147415" y="245950"/>
                    <a:pt x="112979" y="247927"/>
                    <a:pt x="112979" y="247927"/>
                  </a:cubicBezTo>
                  <a:lnTo>
                    <a:pt x="39895" y="276860"/>
                  </a:lnTo>
                  <a:lnTo>
                    <a:pt x="0" y="181550"/>
                  </a:lnTo>
                  <a:lnTo>
                    <a:pt x="0" y="181550"/>
                  </a:lnTo>
                  <a:close/>
                </a:path>
              </a:pathLst>
            </a:custGeom>
            <a:solidFill>
              <a:srgbClr val="B7887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417;p48">
              <a:extLst>
                <a:ext uri="{FF2B5EF4-FFF2-40B4-BE49-F238E27FC236}">
                  <a16:creationId xmlns:a16="http://schemas.microsoft.com/office/drawing/2014/main" id="{13984489-DD35-CB50-0627-04A7F9164661}"/>
                </a:ext>
              </a:extLst>
            </p:cNvPr>
            <p:cNvSpPr/>
            <p:nvPr/>
          </p:nvSpPr>
          <p:spPr>
            <a:xfrm>
              <a:off x="1913846" y="4810932"/>
              <a:ext cx="146963" cy="23373"/>
            </a:xfrm>
            <a:custGeom>
              <a:avLst/>
              <a:gdLst/>
              <a:ahLst/>
              <a:cxnLst/>
              <a:rect l="l" t="t" r="r" b="b"/>
              <a:pathLst>
                <a:path w="146963" h="23373" extrusionOk="0">
                  <a:moveTo>
                    <a:pt x="146964" y="202"/>
                  </a:moveTo>
                  <a:cubicBezTo>
                    <a:pt x="144943" y="631"/>
                    <a:pt x="142923" y="846"/>
                    <a:pt x="140859" y="803"/>
                  </a:cubicBezTo>
                  <a:lnTo>
                    <a:pt x="124178" y="1620"/>
                  </a:lnTo>
                  <a:cubicBezTo>
                    <a:pt x="110121" y="2222"/>
                    <a:pt x="90646" y="2910"/>
                    <a:pt x="69194" y="3469"/>
                  </a:cubicBezTo>
                  <a:lnTo>
                    <a:pt x="38885" y="4243"/>
                  </a:lnTo>
                  <a:cubicBezTo>
                    <a:pt x="30717" y="3899"/>
                    <a:pt x="22592" y="5059"/>
                    <a:pt x="14853" y="7682"/>
                  </a:cubicBezTo>
                  <a:cubicBezTo>
                    <a:pt x="9780" y="9702"/>
                    <a:pt x="5438" y="13271"/>
                    <a:pt x="2515" y="17871"/>
                  </a:cubicBezTo>
                  <a:cubicBezTo>
                    <a:pt x="1569" y="19633"/>
                    <a:pt x="752" y="21482"/>
                    <a:pt x="64" y="23373"/>
                  </a:cubicBezTo>
                  <a:cubicBezTo>
                    <a:pt x="-21" y="22858"/>
                    <a:pt x="-21" y="22299"/>
                    <a:pt x="64" y="21783"/>
                  </a:cubicBezTo>
                  <a:cubicBezTo>
                    <a:pt x="408" y="20278"/>
                    <a:pt x="924" y="18859"/>
                    <a:pt x="1612" y="17484"/>
                  </a:cubicBezTo>
                  <a:cubicBezTo>
                    <a:pt x="4407" y="12454"/>
                    <a:pt x="8835" y="8499"/>
                    <a:pt x="14122" y="6263"/>
                  </a:cubicBezTo>
                  <a:cubicBezTo>
                    <a:pt x="21990" y="3340"/>
                    <a:pt x="30330" y="1964"/>
                    <a:pt x="38713" y="2222"/>
                  </a:cubicBezTo>
                  <a:lnTo>
                    <a:pt x="68807" y="1276"/>
                  </a:lnTo>
                  <a:cubicBezTo>
                    <a:pt x="90302" y="717"/>
                    <a:pt x="109777" y="287"/>
                    <a:pt x="123835" y="73"/>
                  </a:cubicBezTo>
                  <a:lnTo>
                    <a:pt x="140515" y="73"/>
                  </a:lnTo>
                  <a:cubicBezTo>
                    <a:pt x="142665" y="-56"/>
                    <a:pt x="144814" y="-14"/>
                    <a:pt x="146964" y="202"/>
                  </a:cubicBezTo>
                  <a:lnTo>
                    <a:pt x="146964" y="202"/>
                  </a:lnTo>
                  <a:close/>
                </a:path>
              </a:pathLst>
            </a:custGeom>
            <a:solidFill>
              <a:srgbClr val="AA65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418;p48">
              <a:extLst>
                <a:ext uri="{FF2B5EF4-FFF2-40B4-BE49-F238E27FC236}">
                  <a16:creationId xmlns:a16="http://schemas.microsoft.com/office/drawing/2014/main" id="{72506727-3ADE-A52C-C898-DC296DF9F1C1}"/>
                </a:ext>
              </a:extLst>
            </p:cNvPr>
            <p:cNvSpPr/>
            <p:nvPr/>
          </p:nvSpPr>
          <p:spPr>
            <a:xfrm>
              <a:off x="1928355" y="4843149"/>
              <a:ext cx="134216" cy="20822"/>
            </a:xfrm>
            <a:custGeom>
              <a:avLst/>
              <a:gdLst/>
              <a:ahLst/>
              <a:cxnLst/>
              <a:rect l="l" t="t" r="r" b="b"/>
              <a:pathLst>
                <a:path w="134216" h="20822" extrusionOk="0">
                  <a:moveTo>
                    <a:pt x="134217" y="15618"/>
                  </a:moveTo>
                  <a:cubicBezTo>
                    <a:pt x="132325" y="15704"/>
                    <a:pt x="130434" y="15575"/>
                    <a:pt x="128585" y="15231"/>
                  </a:cubicBezTo>
                  <a:lnTo>
                    <a:pt x="113366" y="13297"/>
                  </a:lnTo>
                  <a:cubicBezTo>
                    <a:pt x="100469" y="11620"/>
                    <a:pt x="82757" y="8997"/>
                    <a:pt x="63196" y="6160"/>
                  </a:cubicBezTo>
                  <a:cubicBezTo>
                    <a:pt x="53437" y="4784"/>
                    <a:pt x="44108" y="3022"/>
                    <a:pt x="35682" y="2291"/>
                  </a:cubicBezTo>
                  <a:cubicBezTo>
                    <a:pt x="28288" y="1388"/>
                    <a:pt x="20807" y="2764"/>
                    <a:pt x="14187" y="6160"/>
                  </a:cubicBezTo>
                  <a:cubicBezTo>
                    <a:pt x="9759" y="8610"/>
                    <a:pt x="5976" y="12007"/>
                    <a:pt x="3052" y="16134"/>
                  </a:cubicBezTo>
                  <a:cubicBezTo>
                    <a:pt x="989" y="19057"/>
                    <a:pt x="172" y="20906"/>
                    <a:pt x="0" y="20820"/>
                  </a:cubicBezTo>
                  <a:cubicBezTo>
                    <a:pt x="86" y="20347"/>
                    <a:pt x="215" y="19831"/>
                    <a:pt x="430" y="19401"/>
                  </a:cubicBezTo>
                  <a:cubicBezTo>
                    <a:pt x="946" y="18068"/>
                    <a:pt x="1591" y="16822"/>
                    <a:pt x="2321" y="15618"/>
                  </a:cubicBezTo>
                  <a:cubicBezTo>
                    <a:pt x="5073" y="11147"/>
                    <a:pt x="8899" y="7450"/>
                    <a:pt x="13413" y="4784"/>
                  </a:cubicBezTo>
                  <a:cubicBezTo>
                    <a:pt x="20249" y="958"/>
                    <a:pt x="28073" y="-632"/>
                    <a:pt x="35854" y="227"/>
                  </a:cubicBezTo>
                  <a:cubicBezTo>
                    <a:pt x="44452" y="872"/>
                    <a:pt x="53781" y="2592"/>
                    <a:pt x="63583" y="3925"/>
                  </a:cubicBezTo>
                  <a:cubicBezTo>
                    <a:pt x="83144" y="6848"/>
                    <a:pt x="100856" y="9642"/>
                    <a:pt x="113624" y="11749"/>
                  </a:cubicBezTo>
                  <a:lnTo>
                    <a:pt x="128757" y="14371"/>
                  </a:lnTo>
                  <a:cubicBezTo>
                    <a:pt x="130606" y="14629"/>
                    <a:pt x="132454" y="15016"/>
                    <a:pt x="134217" y="15618"/>
                  </a:cubicBezTo>
                  <a:lnTo>
                    <a:pt x="134217" y="15618"/>
                  </a:lnTo>
                  <a:close/>
                </a:path>
              </a:pathLst>
            </a:custGeom>
            <a:solidFill>
              <a:srgbClr val="AA65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419;p48">
              <a:extLst>
                <a:ext uri="{FF2B5EF4-FFF2-40B4-BE49-F238E27FC236}">
                  <a16:creationId xmlns:a16="http://schemas.microsoft.com/office/drawing/2014/main" id="{933DDFC0-BA6A-4F5D-23BE-A167E5EA51FE}"/>
                </a:ext>
              </a:extLst>
            </p:cNvPr>
            <p:cNvSpPr/>
            <p:nvPr/>
          </p:nvSpPr>
          <p:spPr>
            <a:xfrm>
              <a:off x="1932697" y="4872739"/>
              <a:ext cx="70762" cy="24934"/>
            </a:xfrm>
            <a:custGeom>
              <a:avLst/>
              <a:gdLst/>
              <a:ahLst/>
              <a:cxnLst/>
              <a:rect l="l" t="t" r="r" b="b"/>
              <a:pathLst>
                <a:path w="70762" h="24934" extrusionOk="0">
                  <a:moveTo>
                    <a:pt x="70763" y="13069"/>
                  </a:moveTo>
                  <a:cubicBezTo>
                    <a:pt x="66593" y="12467"/>
                    <a:pt x="62508" y="11608"/>
                    <a:pt x="58467" y="10404"/>
                  </a:cubicBezTo>
                  <a:cubicBezTo>
                    <a:pt x="50901" y="8555"/>
                    <a:pt x="40497" y="5804"/>
                    <a:pt x="28976" y="3439"/>
                  </a:cubicBezTo>
                  <a:cubicBezTo>
                    <a:pt x="26224" y="2794"/>
                    <a:pt x="23430" y="2364"/>
                    <a:pt x="20636" y="2193"/>
                  </a:cubicBezTo>
                  <a:cubicBezTo>
                    <a:pt x="18099" y="2279"/>
                    <a:pt x="15649" y="3009"/>
                    <a:pt x="13499" y="4299"/>
                  </a:cubicBezTo>
                  <a:cubicBezTo>
                    <a:pt x="9630" y="6449"/>
                    <a:pt x="6406" y="9501"/>
                    <a:pt x="4084" y="13241"/>
                  </a:cubicBezTo>
                  <a:cubicBezTo>
                    <a:pt x="2149" y="16895"/>
                    <a:pt x="903" y="20851"/>
                    <a:pt x="344" y="24935"/>
                  </a:cubicBezTo>
                  <a:cubicBezTo>
                    <a:pt x="0" y="23817"/>
                    <a:pt x="-86" y="22656"/>
                    <a:pt x="86" y="21495"/>
                  </a:cubicBezTo>
                  <a:cubicBezTo>
                    <a:pt x="301" y="18357"/>
                    <a:pt x="1204" y="15262"/>
                    <a:pt x="2665" y="12467"/>
                  </a:cubicBezTo>
                  <a:cubicBezTo>
                    <a:pt x="4987" y="8340"/>
                    <a:pt x="8340" y="4858"/>
                    <a:pt x="12467" y="2494"/>
                  </a:cubicBezTo>
                  <a:cubicBezTo>
                    <a:pt x="14918" y="1032"/>
                    <a:pt x="17712" y="172"/>
                    <a:pt x="20593" y="0"/>
                  </a:cubicBezTo>
                  <a:cubicBezTo>
                    <a:pt x="23559" y="172"/>
                    <a:pt x="26525" y="559"/>
                    <a:pt x="29406" y="1204"/>
                  </a:cubicBezTo>
                  <a:cubicBezTo>
                    <a:pt x="41099" y="3654"/>
                    <a:pt x="51417" y="6621"/>
                    <a:pt x="58854" y="8856"/>
                  </a:cubicBezTo>
                  <a:cubicBezTo>
                    <a:pt x="62938" y="9845"/>
                    <a:pt x="66936" y="11264"/>
                    <a:pt x="70763" y="13069"/>
                  </a:cubicBezTo>
                  <a:lnTo>
                    <a:pt x="70763" y="13069"/>
                  </a:lnTo>
                  <a:close/>
                </a:path>
              </a:pathLst>
            </a:custGeom>
            <a:solidFill>
              <a:srgbClr val="AA65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420;p48">
              <a:extLst>
                <a:ext uri="{FF2B5EF4-FFF2-40B4-BE49-F238E27FC236}">
                  <a16:creationId xmlns:a16="http://schemas.microsoft.com/office/drawing/2014/main" id="{18C20CE8-0872-65BD-FF47-4F4B15EBDEAB}"/>
                </a:ext>
              </a:extLst>
            </p:cNvPr>
            <p:cNvSpPr/>
            <p:nvPr/>
          </p:nvSpPr>
          <p:spPr>
            <a:xfrm>
              <a:off x="1169140" y="4905756"/>
              <a:ext cx="700189" cy="281620"/>
            </a:xfrm>
            <a:custGeom>
              <a:avLst/>
              <a:gdLst/>
              <a:ahLst/>
              <a:cxnLst/>
              <a:rect l="l" t="t" r="r" b="b"/>
              <a:pathLst>
                <a:path w="700189" h="281620" extrusionOk="0">
                  <a:moveTo>
                    <a:pt x="0" y="95869"/>
                  </a:moveTo>
                  <a:lnTo>
                    <a:pt x="234944" y="66980"/>
                  </a:lnTo>
                  <a:lnTo>
                    <a:pt x="647010" y="0"/>
                  </a:lnTo>
                  <a:lnTo>
                    <a:pt x="700189" y="133658"/>
                  </a:lnTo>
                  <a:cubicBezTo>
                    <a:pt x="545423" y="187310"/>
                    <a:pt x="386615" y="235718"/>
                    <a:pt x="230817" y="278279"/>
                  </a:cubicBezTo>
                  <a:cubicBezTo>
                    <a:pt x="218092" y="280815"/>
                    <a:pt x="205108" y="281933"/>
                    <a:pt x="192125" y="281546"/>
                  </a:cubicBezTo>
                  <a:cubicBezTo>
                    <a:pt x="140107" y="281761"/>
                    <a:pt x="11822" y="260868"/>
                    <a:pt x="0" y="95869"/>
                  </a:cubicBezTo>
                  <a:lnTo>
                    <a:pt x="0" y="95869"/>
                  </a:lnTo>
                  <a:close/>
                </a:path>
              </a:pathLst>
            </a:custGeom>
            <a:solidFill>
              <a:srgbClr val="252E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421;p48">
              <a:extLst>
                <a:ext uri="{FF2B5EF4-FFF2-40B4-BE49-F238E27FC236}">
                  <a16:creationId xmlns:a16="http://schemas.microsoft.com/office/drawing/2014/main" id="{9F3107F2-1315-F077-8DB8-EA8F6144B6B0}"/>
                </a:ext>
              </a:extLst>
            </p:cNvPr>
            <p:cNvSpPr/>
            <p:nvPr/>
          </p:nvSpPr>
          <p:spPr>
            <a:xfrm>
              <a:off x="1307570" y="4904853"/>
              <a:ext cx="561759" cy="142729"/>
            </a:xfrm>
            <a:custGeom>
              <a:avLst/>
              <a:gdLst/>
              <a:ahLst/>
              <a:cxnLst/>
              <a:rect l="l" t="t" r="r" b="b"/>
              <a:pathLst>
                <a:path w="561759" h="142729" extrusionOk="0">
                  <a:moveTo>
                    <a:pt x="561759" y="134561"/>
                  </a:moveTo>
                  <a:cubicBezTo>
                    <a:pt x="561372" y="133787"/>
                    <a:pt x="560985" y="133013"/>
                    <a:pt x="560684" y="132196"/>
                  </a:cubicBezTo>
                  <a:cubicBezTo>
                    <a:pt x="559954" y="130520"/>
                    <a:pt x="559008" y="128198"/>
                    <a:pt x="557718" y="125189"/>
                  </a:cubicBezTo>
                  <a:cubicBezTo>
                    <a:pt x="555182" y="118912"/>
                    <a:pt x="551484" y="109884"/>
                    <a:pt x="546798" y="98363"/>
                  </a:cubicBezTo>
                  <a:lnTo>
                    <a:pt x="507720" y="1204"/>
                  </a:lnTo>
                  <a:lnTo>
                    <a:pt x="508709" y="1763"/>
                  </a:lnTo>
                  <a:lnTo>
                    <a:pt x="308501" y="35209"/>
                  </a:lnTo>
                  <a:cubicBezTo>
                    <a:pt x="261211" y="43334"/>
                    <a:pt x="215856" y="48622"/>
                    <a:pt x="174757" y="54082"/>
                  </a:cubicBezTo>
                  <a:cubicBezTo>
                    <a:pt x="154165" y="56791"/>
                    <a:pt x="134647" y="59499"/>
                    <a:pt x="116462" y="62680"/>
                  </a:cubicBezTo>
                  <a:cubicBezTo>
                    <a:pt x="107348" y="64142"/>
                    <a:pt x="98578" y="65561"/>
                    <a:pt x="90151" y="66979"/>
                  </a:cubicBezTo>
                  <a:cubicBezTo>
                    <a:pt x="82069" y="68269"/>
                    <a:pt x="74073" y="70032"/>
                    <a:pt x="66206" y="72224"/>
                  </a:cubicBezTo>
                  <a:cubicBezTo>
                    <a:pt x="42475" y="79705"/>
                    <a:pt x="22484" y="95912"/>
                    <a:pt x="10318" y="117622"/>
                  </a:cubicBezTo>
                  <a:cubicBezTo>
                    <a:pt x="6964" y="123469"/>
                    <a:pt x="4213" y="129617"/>
                    <a:pt x="2107" y="135980"/>
                  </a:cubicBezTo>
                  <a:cubicBezTo>
                    <a:pt x="1376" y="138172"/>
                    <a:pt x="903" y="139892"/>
                    <a:pt x="602" y="141009"/>
                  </a:cubicBezTo>
                  <a:cubicBezTo>
                    <a:pt x="473" y="141611"/>
                    <a:pt x="258" y="142170"/>
                    <a:pt x="0" y="142729"/>
                  </a:cubicBezTo>
                  <a:cubicBezTo>
                    <a:pt x="387" y="140407"/>
                    <a:pt x="946" y="138086"/>
                    <a:pt x="1677" y="135850"/>
                  </a:cubicBezTo>
                  <a:cubicBezTo>
                    <a:pt x="3654" y="129359"/>
                    <a:pt x="6277" y="123125"/>
                    <a:pt x="9544" y="117193"/>
                  </a:cubicBezTo>
                  <a:cubicBezTo>
                    <a:pt x="14703" y="107778"/>
                    <a:pt x="21366" y="99265"/>
                    <a:pt x="29234" y="91957"/>
                  </a:cubicBezTo>
                  <a:cubicBezTo>
                    <a:pt x="39766" y="82327"/>
                    <a:pt x="52277" y="75062"/>
                    <a:pt x="65862" y="70720"/>
                  </a:cubicBezTo>
                  <a:cubicBezTo>
                    <a:pt x="73815" y="68441"/>
                    <a:pt x="81854" y="66636"/>
                    <a:pt x="89980" y="65260"/>
                  </a:cubicBezTo>
                  <a:cubicBezTo>
                    <a:pt x="98578" y="63712"/>
                    <a:pt x="107176" y="62122"/>
                    <a:pt x="116290" y="60617"/>
                  </a:cubicBezTo>
                  <a:cubicBezTo>
                    <a:pt x="134518" y="57607"/>
                    <a:pt x="154036" y="54770"/>
                    <a:pt x="174585" y="52019"/>
                  </a:cubicBezTo>
                  <a:cubicBezTo>
                    <a:pt x="215727" y="46473"/>
                    <a:pt x="261039" y="41142"/>
                    <a:pt x="308243" y="32974"/>
                  </a:cubicBezTo>
                  <a:lnTo>
                    <a:pt x="508537" y="0"/>
                  </a:lnTo>
                  <a:lnTo>
                    <a:pt x="509268" y="0"/>
                  </a:lnTo>
                  <a:lnTo>
                    <a:pt x="509525" y="688"/>
                  </a:lnTo>
                  <a:cubicBezTo>
                    <a:pt x="525518" y="41271"/>
                    <a:pt x="538673" y="74718"/>
                    <a:pt x="547873" y="98105"/>
                  </a:cubicBezTo>
                  <a:lnTo>
                    <a:pt x="558363" y="125103"/>
                  </a:lnTo>
                  <a:cubicBezTo>
                    <a:pt x="559524" y="128155"/>
                    <a:pt x="560383" y="130520"/>
                    <a:pt x="561071" y="132196"/>
                  </a:cubicBezTo>
                  <a:cubicBezTo>
                    <a:pt x="561759" y="133873"/>
                    <a:pt x="561759" y="134561"/>
                    <a:pt x="561759" y="134561"/>
                  </a:cubicBezTo>
                  <a:lnTo>
                    <a:pt x="561759" y="13456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422;p48">
              <a:extLst>
                <a:ext uri="{FF2B5EF4-FFF2-40B4-BE49-F238E27FC236}">
                  <a16:creationId xmlns:a16="http://schemas.microsoft.com/office/drawing/2014/main" id="{B6A5AB8C-0829-EE2F-A57F-57E98F6A3126}"/>
                </a:ext>
              </a:extLst>
            </p:cNvPr>
            <p:cNvSpPr/>
            <p:nvPr/>
          </p:nvSpPr>
          <p:spPr>
            <a:xfrm>
              <a:off x="1295575" y="4905928"/>
              <a:ext cx="574570" cy="282962"/>
            </a:xfrm>
            <a:custGeom>
              <a:avLst/>
              <a:gdLst/>
              <a:ahLst/>
              <a:cxnLst/>
              <a:rect l="l" t="t" r="r" b="b"/>
              <a:pathLst>
                <a:path w="574570" h="282962" extrusionOk="0">
                  <a:moveTo>
                    <a:pt x="0" y="274280"/>
                  </a:moveTo>
                  <a:cubicBezTo>
                    <a:pt x="645" y="274367"/>
                    <a:pt x="1290" y="274495"/>
                    <a:pt x="1892" y="274667"/>
                  </a:cubicBezTo>
                  <a:lnTo>
                    <a:pt x="7351" y="276000"/>
                  </a:lnTo>
                  <a:cubicBezTo>
                    <a:pt x="12166" y="277032"/>
                    <a:pt x="19260" y="278666"/>
                    <a:pt x="28546" y="279783"/>
                  </a:cubicBezTo>
                  <a:cubicBezTo>
                    <a:pt x="54770" y="283007"/>
                    <a:pt x="81381" y="281718"/>
                    <a:pt x="107176" y="276000"/>
                  </a:cubicBezTo>
                  <a:cubicBezTo>
                    <a:pt x="115344" y="274280"/>
                    <a:pt x="123770" y="271959"/>
                    <a:pt x="132583" y="269466"/>
                  </a:cubicBezTo>
                  <a:lnTo>
                    <a:pt x="160011" y="261727"/>
                  </a:lnTo>
                  <a:lnTo>
                    <a:pt x="220198" y="244531"/>
                  </a:lnTo>
                  <a:cubicBezTo>
                    <a:pt x="262716" y="232150"/>
                    <a:pt x="309361" y="218263"/>
                    <a:pt x="358155" y="203088"/>
                  </a:cubicBezTo>
                  <a:cubicBezTo>
                    <a:pt x="439838" y="177723"/>
                    <a:pt x="514899" y="152875"/>
                    <a:pt x="573109" y="132798"/>
                  </a:cubicBezTo>
                  <a:lnTo>
                    <a:pt x="572593" y="133959"/>
                  </a:lnTo>
                  <a:cubicBezTo>
                    <a:pt x="556514" y="93118"/>
                    <a:pt x="543316" y="59714"/>
                    <a:pt x="534159" y="36370"/>
                  </a:cubicBezTo>
                  <a:cubicBezTo>
                    <a:pt x="529645" y="24805"/>
                    <a:pt x="526163" y="15734"/>
                    <a:pt x="523712" y="9458"/>
                  </a:cubicBezTo>
                  <a:cubicBezTo>
                    <a:pt x="522552" y="6449"/>
                    <a:pt x="521692" y="4127"/>
                    <a:pt x="521047" y="2407"/>
                  </a:cubicBezTo>
                  <a:cubicBezTo>
                    <a:pt x="520402" y="688"/>
                    <a:pt x="520230" y="0"/>
                    <a:pt x="520230" y="0"/>
                  </a:cubicBezTo>
                  <a:cubicBezTo>
                    <a:pt x="520230" y="0"/>
                    <a:pt x="520617" y="774"/>
                    <a:pt x="521305" y="2321"/>
                  </a:cubicBezTo>
                  <a:cubicBezTo>
                    <a:pt x="521993" y="3869"/>
                    <a:pt x="522938" y="6320"/>
                    <a:pt x="524185" y="9286"/>
                  </a:cubicBezTo>
                  <a:lnTo>
                    <a:pt x="535062" y="35983"/>
                  </a:lnTo>
                  <a:lnTo>
                    <a:pt x="574226" y="133314"/>
                  </a:lnTo>
                  <a:lnTo>
                    <a:pt x="574570" y="134174"/>
                  </a:lnTo>
                  <a:lnTo>
                    <a:pt x="573710" y="134475"/>
                  </a:lnTo>
                  <a:cubicBezTo>
                    <a:pt x="515415" y="154852"/>
                    <a:pt x="440439" y="179830"/>
                    <a:pt x="358757" y="205237"/>
                  </a:cubicBezTo>
                  <a:cubicBezTo>
                    <a:pt x="309963" y="220413"/>
                    <a:pt x="263275" y="234256"/>
                    <a:pt x="220714" y="246551"/>
                  </a:cubicBezTo>
                  <a:lnTo>
                    <a:pt x="160183" y="263748"/>
                  </a:lnTo>
                  <a:lnTo>
                    <a:pt x="132712" y="271314"/>
                  </a:lnTo>
                  <a:cubicBezTo>
                    <a:pt x="124114" y="273765"/>
                    <a:pt x="115516" y="276086"/>
                    <a:pt x="107219" y="277763"/>
                  </a:cubicBezTo>
                  <a:cubicBezTo>
                    <a:pt x="81252" y="283394"/>
                    <a:pt x="54469" y="284469"/>
                    <a:pt x="28116" y="280901"/>
                  </a:cubicBezTo>
                  <a:cubicBezTo>
                    <a:pt x="18572" y="279611"/>
                    <a:pt x="9157" y="277376"/>
                    <a:pt x="0" y="274280"/>
                  </a:cubicBezTo>
                  <a:lnTo>
                    <a:pt x="0" y="27428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423;p48">
              <a:extLst>
                <a:ext uri="{FF2B5EF4-FFF2-40B4-BE49-F238E27FC236}">
                  <a16:creationId xmlns:a16="http://schemas.microsoft.com/office/drawing/2014/main" id="{90972D4B-ACAD-23DB-F7EC-44B9815BBF1B}"/>
                </a:ext>
              </a:extLst>
            </p:cNvPr>
            <p:cNvSpPr/>
            <p:nvPr/>
          </p:nvSpPr>
          <p:spPr>
            <a:xfrm>
              <a:off x="1236291" y="4972563"/>
              <a:ext cx="150338" cy="15550"/>
            </a:xfrm>
            <a:custGeom>
              <a:avLst/>
              <a:gdLst/>
              <a:ahLst/>
              <a:cxnLst/>
              <a:rect l="l" t="t" r="r" b="b"/>
              <a:pathLst>
                <a:path w="150338" h="15550" extrusionOk="0">
                  <a:moveTo>
                    <a:pt x="150338" y="129"/>
                  </a:moveTo>
                  <a:cubicBezTo>
                    <a:pt x="148404" y="645"/>
                    <a:pt x="146426" y="946"/>
                    <a:pt x="144449" y="1032"/>
                  </a:cubicBezTo>
                  <a:lnTo>
                    <a:pt x="128327" y="2622"/>
                  </a:lnTo>
                  <a:lnTo>
                    <a:pt x="75191" y="7824"/>
                  </a:lnTo>
                  <a:lnTo>
                    <a:pt x="22054" y="13499"/>
                  </a:lnTo>
                  <a:lnTo>
                    <a:pt x="5933" y="15176"/>
                  </a:lnTo>
                  <a:cubicBezTo>
                    <a:pt x="3955" y="15520"/>
                    <a:pt x="1978" y="15606"/>
                    <a:pt x="0" y="15520"/>
                  </a:cubicBezTo>
                  <a:cubicBezTo>
                    <a:pt x="1892" y="14961"/>
                    <a:pt x="3869" y="14574"/>
                    <a:pt x="5847" y="14316"/>
                  </a:cubicBezTo>
                  <a:cubicBezTo>
                    <a:pt x="9630" y="13714"/>
                    <a:pt x="15090" y="12897"/>
                    <a:pt x="21882" y="11951"/>
                  </a:cubicBezTo>
                  <a:cubicBezTo>
                    <a:pt x="35424" y="10060"/>
                    <a:pt x="54168" y="7652"/>
                    <a:pt x="74933" y="5632"/>
                  </a:cubicBezTo>
                  <a:cubicBezTo>
                    <a:pt x="95697" y="3611"/>
                    <a:pt x="114570" y="1977"/>
                    <a:pt x="128198" y="1075"/>
                  </a:cubicBezTo>
                  <a:cubicBezTo>
                    <a:pt x="135034" y="602"/>
                    <a:pt x="140579" y="301"/>
                    <a:pt x="144406" y="129"/>
                  </a:cubicBezTo>
                  <a:cubicBezTo>
                    <a:pt x="146383" y="-43"/>
                    <a:pt x="148361" y="-43"/>
                    <a:pt x="150338" y="129"/>
                  </a:cubicBezTo>
                  <a:lnTo>
                    <a:pt x="150338" y="12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0F7318F7-7486-5F3B-52B5-DD0A21B358B6}"/>
              </a:ext>
            </a:extLst>
          </p:cNvPr>
          <p:cNvPicPr>
            <a:picLocks noChangeAspect="1"/>
          </p:cNvPicPr>
          <p:nvPr/>
        </p:nvPicPr>
        <p:blipFill>
          <a:blip r:embed="rId3"/>
          <a:stretch>
            <a:fillRect/>
          </a:stretch>
        </p:blipFill>
        <p:spPr>
          <a:xfrm>
            <a:off x="2200997" y="1837325"/>
            <a:ext cx="6007337" cy="2967288"/>
          </a:xfrm>
          <a:prstGeom prst="rect">
            <a:avLst/>
          </a:prstGeom>
        </p:spPr>
      </p:pic>
    </p:spTree>
    <p:extLst>
      <p:ext uri="{BB962C8B-B14F-4D97-AF65-F5344CB8AC3E}">
        <p14:creationId xmlns:p14="http://schemas.microsoft.com/office/powerpoint/2010/main" val="3859008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3886AABB-36BE-CD61-63E2-0C608C6F7374}"/>
            </a:ext>
          </a:extLst>
        </p:cNvPr>
        <p:cNvGrpSpPr/>
        <p:nvPr/>
      </p:nvGrpSpPr>
      <p:grpSpPr>
        <a:xfrm>
          <a:off x="0" y="0"/>
          <a:ext cx="0" cy="0"/>
          <a:chOff x="0" y="0"/>
          <a:chExt cx="0" cy="0"/>
        </a:xfrm>
      </p:grpSpPr>
      <p:sp>
        <p:nvSpPr>
          <p:cNvPr id="288" name="Google Shape;288;p46">
            <a:extLst>
              <a:ext uri="{FF2B5EF4-FFF2-40B4-BE49-F238E27FC236}">
                <a16:creationId xmlns:a16="http://schemas.microsoft.com/office/drawing/2014/main" id="{429380D1-B4C5-6629-949E-B419D089B06C}"/>
              </a:ext>
            </a:extLst>
          </p:cNvPr>
          <p:cNvSpPr txBox="1">
            <a:spLocks noGrp="1"/>
          </p:cNvSpPr>
          <p:nvPr>
            <p:ph type="title"/>
          </p:nvPr>
        </p:nvSpPr>
        <p:spPr>
          <a:xfrm>
            <a:off x="353100" y="1121982"/>
            <a:ext cx="4218900" cy="191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HOSPITAL</a:t>
            </a:r>
          </a:p>
        </p:txBody>
      </p:sp>
      <p:sp>
        <p:nvSpPr>
          <p:cNvPr id="289" name="Google Shape;289;p46">
            <a:extLst>
              <a:ext uri="{FF2B5EF4-FFF2-40B4-BE49-F238E27FC236}">
                <a16:creationId xmlns:a16="http://schemas.microsoft.com/office/drawing/2014/main" id="{F10B6F47-0015-A820-3928-92508FC6ABC5}"/>
              </a:ext>
            </a:extLst>
          </p:cNvPr>
          <p:cNvSpPr txBox="1">
            <a:spLocks noGrp="1"/>
          </p:cNvSpPr>
          <p:nvPr>
            <p:ph type="title" idx="2"/>
          </p:nvPr>
        </p:nvSpPr>
        <p:spPr>
          <a:xfrm>
            <a:off x="353100" y="761553"/>
            <a:ext cx="10569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4" name="Picture 3" descr="A screenshot of a computer&#10;&#10;Description automatically generated">
            <a:extLst>
              <a:ext uri="{FF2B5EF4-FFF2-40B4-BE49-F238E27FC236}">
                <a16:creationId xmlns:a16="http://schemas.microsoft.com/office/drawing/2014/main" id="{D3530966-17AE-B25B-96C9-FE5AAAF1CFB2}"/>
              </a:ext>
            </a:extLst>
          </p:cNvPr>
          <p:cNvPicPr>
            <a:picLocks noChangeAspect="1"/>
          </p:cNvPicPr>
          <p:nvPr/>
        </p:nvPicPr>
        <p:blipFill>
          <a:blip r:embed="rId3"/>
          <a:stretch>
            <a:fillRect/>
          </a:stretch>
        </p:blipFill>
        <p:spPr>
          <a:xfrm>
            <a:off x="373218" y="2713281"/>
            <a:ext cx="4772940" cy="2245646"/>
          </a:xfrm>
          <a:prstGeom prst="rect">
            <a:avLst/>
          </a:prstGeom>
        </p:spPr>
      </p:pic>
      <p:pic>
        <p:nvPicPr>
          <p:cNvPr id="287" name="Google Shape;698;p59">
            <a:extLst>
              <a:ext uri="{FF2B5EF4-FFF2-40B4-BE49-F238E27FC236}">
                <a16:creationId xmlns:a16="http://schemas.microsoft.com/office/drawing/2014/main" id="{DE398AE7-E158-F6C8-1F8E-0117F53F2885}"/>
              </a:ext>
            </a:extLst>
          </p:cNvPr>
          <p:cNvPicPr preferRelativeResize="0"/>
          <p:nvPr/>
        </p:nvPicPr>
        <p:blipFill>
          <a:blip r:embed="rId4">
            <a:alphaModFix/>
          </a:blip>
          <a:stretch>
            <a:fillRect/>
          </a:stretch>
        </p:blipFill>
        <p:spPr>
          <a:xfrm>
            <a:off x="5373384" y="700086"/>
            <a:ext cx="3667874" cy="3933560"/>
          </a:xfrm>
          <a:prstGeom prst="rect">
            <a:avLst/>
          </a:prstGeom>
          <a:noFill/>
          <a:ln>
            <a:noFill/>
          </a:ln>
        </p:spPr>
      </p:pic>
    </p:spTree>
    <p:extLst>
      <p:ext uri="{BB962C8B-B14F-4D97-AF65-F5344CB8AC3E}">
        <p14:creationId xmlns:p14="http://schemas.microsoft.com/office/powerpoint/2010/main" val="3099554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6">
          <a:extLst>
            <a:ext uri="{FF2B5EF4-FFF2-40B4-BE49-F238E27FC236}">
              <a16:creationId xmlns:a16="http://schemas.microsoft.com/office/drawing/2014/main" id="{1B0238CB-012C-9FA2-804D-7980120196B2}"/>
            </a:ext>
          </a:extLst>
        </p:cNvPr>
        <p:cNvGrpSpPr/>
        <p:nvPr/>
      </p:nvGrpSpPr>
      <p:grpSpPr>
        <a:xfrm>
          <a:off x="0" y="0"/>
          <a:ext cx="0" cy="0"/>
          <a:chOff x="0" y="0"/>
          <a:chExt cx="0" cy="0"/>
        </a:xfrm>
      </p:grpSpPr>
      <p:sp>
        <p:nvSpPr>
          <p:cNvPr id="288" name="Google Shape;288;p46">
            <a:extLst>
              <a:ext uri="{FF2B5EF4-FFF2-40B4-BE49-F238E27FC236}">
                <a16:creationId xmlns:a16="http://schemas.microsoft.com/office/drawing/2014/main" id="{2A45F1D5-0E3A-9F28-C442-41B7BE5C3DE6}"/>
              </a:ext>
            </a:extLst>
          </p:cNvPr>
          <p:cNvSpPr txBox="1">
            <a:spLocks noGrp="1"/>
          </p:cNvSpPr>
          <p:nvPr>
            <p:ph type="title"/>
          </p:nvPr>
        </p:nvSpPr>
        <p:spPr>
          <a:xfrm>
            <a:off x="353100" y="1121982"/>
            <a:ext cx="4218900" cy="191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ADMIN</a:t>
            </a:r>
          </a:p>
        </p:txBody>
      </p:sp>
      <p:sp>
        <p:nvSpPr>
          <p:cNvPr id="289" name="Google Shape;289;p46">
            <a:extLst>
              <a:ext uri="{FF2B5EF4-FFF2-40B4-BE49-F238E27FC236}">
                <a16:creationId xmlns:a16="http://schemas.microsoft.com/office/drawing/2014/main" id="{4C69113C-2042-F6BC-29B5-1FC54D537091}"/>
              </a:ext>
            </a:extLst>
          </p:cNvPr>
          <p:cNvSpPr txBox="1">
            <a:spLocks noGrp="1"/>
          </p:cNvSpPr>
          <p:nvPr>
            <p:ph type="title" idx="2"/>
          </p:nvPr>
        </p:nvSpPr>
        <p:spPr>
          <a:xfrm>
            <a:off x="353100" y="761553"/>
            <a:ext cx="1056900" cy="10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pic>
        <p:nvPicPr>
          <p:cNvPr id="2" name="Google Shape;458;p52">
            <a:extLst>
              <a:ext uri="{FF2B5EF4-FFF2-40B4-BE49-F238E27FC236}">
                <a16:creationId xmlns:a16="http://schemas.microsoft.com/office/drawing/2014/main" id="{1903AA58-66BC-CC48-2DFC-C96036186295}"/>
              </a:ext>
            </a:extLst>
          </p:cNvPr>
          <p:cNvPicPr preferRelativeResize="0"/>
          <p:nvPr/>
        </p:nvPicPr>
        <p:blipFill rotWithShape="1">
          <a:blip r:embed="rId3">
            <a:alphaModFix/>
          </a:blip>
          <a:srcRect l="48187" t="29110" r="19360" b="24821"/>
          <a:stretch/>
        </p:blipFill>
        <p:spPr>
          <a:xfrm>
            <a:off x="6215865" y="986318"/>
            <a:ext cx="2692284" cy="3795675"/>
          </a:xfrm>
          <a:prstGeom prst="rect">
            <a:avLst/>
          </a:prstGeom>
          <a:noFill/>
          <a:ln>
            <a:noFill/>
          </a:ln>
        </p:spPr>
      </p:pic>
      <p:pic>
        <p:nvPicPr>
          <p:cNvPr id="5" name="Picture 4" descr="A screenshot of a computer&#10;&#10;Description automatically generated">
            <a:extLst>
              <a:ext uri="{FF2B5EF4-FFF2-40B4-BE49-F238E27FC236}">
                <a16:creationId xmlns:a16="http://schemas.microsoft.com/office/drawing/2014/main" id="{57869944-C753-FB5F-DA8B-6AFBFC1A3BA7}"/>
              </a:ext>
            </a:extLst>
          </p:cNvPr>
          <p:cNvPicPr>
            <a:picLocks noChangeAspect="1"/>
          </p:cNvPicPr>
          <p:nvPr/>
        </p:nvPicPr>
        <p:blipFill>
          <a:blip r:embed="rId4"/>
          <a:stretch>
            <a:fillRect/>
          </a:stretch>
        </p:blipFill>
        <p:spPr>
          <a:xfrm>
            <a:off x="410831" y="2713281"/>
            <a:ext cx="4726248" cy="2241365"/>
          </a:xfrm>
          <a:prstGeom prst="rect">
            <a:avLst/>
          </a:prstGeom>
        </p:spPr>
      </p:pic>
    </p:spTree>
    <p:extLst>
      <p:ext uri="{BB962C8B-B14F-4D97-AF65-F5344CB8AC3E}">
        <p14:creationId xmlns:p14="http://schemas.microsoft.com/office/powerpoint/2010/main" val="3157321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48"/>
          <p:cNvSpPr txBox="1">
            <a:spLocks noGrp="1"/>
          </p:cNvSpPr>
          <p:nvPr>
            <p:ph type="title"/>
          </p:nvPr>
        </p:nvSpPr>
        <p:spPr>
          <a:xfrm>
            <a:off x="2195612" y="308288"/>
            <a:ext cx="3945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UMS </a:t>
            </a:r>
            <a:endParaRPr dirty="0"/>
          </a:p>
        </p:txBody>
      </p:sp>
      <p:cxnSp>
        <p:nvCxnSpPr>
          <p:cNvPr id="306" name="Google Shape;306;p48"/>
          <p:cNvCxnSpPr/>
          <p:nvPr/>
        </p:nvCxnSpPr>
        <p:spPr>
          <a:xfrm>
            <a:off x="2995711" y="880988"/>
            <a:ext cx="2523900" cy="0"/>
          </a:xfrm>
          <a:prstGeom prst="straightConnector1">
            <a:avLst/>
          </a:prstGeom>
          <a:noFill/>
          <a:ln w="19050" cap="flat" cmpd="sng">
            <a:solidFill>
              <a:srgbClr val="DADACE"/>
            </a:solidFill>
            <a:prstDash val="solid"/>
            <a:round/>
            <a:headEnd type="none" w="med" len="med"/>
            <a:tailEnd type="none" w="med" len="med"/>
          </a:ln>
        </p:spPr>
      </p:cxnSp>
      <p:grpSp>
        <p:nvGrpSpPr>
          <p:cNvPr id="307" name="Google Shape;307;p48"/>
          <p:cNvGrpSpPr/>
          <p:nvPr/>
        </p:nvGrpSpPr>
        <p:grpSpPr>
          <a:xfrm>
            <a:off x="2996013" y="308287"/>
            <a:ext cx="2523598" cy="356601"/>
            <a:chOff x="1524913" y="922950"/>
            <a:chExt cx="6094175" cy="564600"/>
          </a:xfrm>
        </p:grpSpPr>
        <p:cxnSp>
          <p:nvCxnSpPr>
            <p:cNvPr id="308" name="Google Shape;308;p48"/>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309" name="Google Shape;309;p48"/>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pic>
        <p:nvPicPr>
          <p:cNvPr id="4" name="Picture 3" descr="A screenshot of a computer&#10;&#10;Description automatically generated">
            <a:extLst>
              <a:ext uri="{FF2B5EF4-FFF2-40B4-BE49-F238E27FC236}">
                <a16:creationId xmlns:a16="http://schemas.microsoft.com/office/drawing/2014/main" id="{511A21C8-3A15-9006-D0DC-FEA8CFF18BD2}"/>
              </a:ext>
            </a:extLst>
          </p:cNvPr>
          <p:cNvPicPr>
            <a:picLocks noChangeAspect="1"/>
          </p:cNvPicPr>
          <p:nvPr/>
        </p:nvPicPr>
        <p:blipFill>
          <a:blip r:embed="rId3"/>
          <a:stretch>
            <a:fillRect/>
          </a:stretch>
        </p:blipFill>
        <p:spPr>
          <a:xfrm>
            <a:off x="4346718" y="1639337"/>
            <a:ext cx="4686811" cy="2165630"/>
          </a:xfrm>
          <a:prstGeom prst="rect">
            <a:avLst/>
          </a:prstGeom>
        </p:spPr>
      </p:pic>
      <p:sp>
        <p:nvSpPr>
          <p:cNvPr id="5" name="Google Shape;305;p48">
            <a:extLst>
              <a:ext uri="{FF2B5EF4-FFF2-40B4-BE49-F238E27FC236}">
                <a16:creationId xmlns:a16="http://schemas.microsoft.com/office/drawing/2014/main" id="{9C4BA4EC-9687-C8DA-5CD5-E0AC12525EF5}"/>
              </a:ext>
            </a:extLst>
          </p:cNvPr>
          <p:cNvSpPr txBox="1">
            <a:spLocks/>
          </p:cNvSpPr>
          <p:nvPr/>
        </p:nvSpPr>
        <p:spPr>
          <a:xfrm>
            <a:off x="4572000" y="3843292"/>
            <a:ext cx="39453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Sora"/>
              <a:buNone/>
              <a:defRPr sz="28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2800"/>
              <a:buFont typeface="Sora"/>
              <a:buNone/>
              <a:defRPr sz="28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2800"/>
              <a:buFont typeface="Sora"/>
              <a:buNone/>
              <a:defRPr sz="28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2800"/>
              <a:buFont typeface="Sora"/>
              <a:buNone/>
              <a:defRPr sz="28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2800"/>
              <a:buFont typeface="Sora"/>
              <a:buNone/>
              <a:defRPr sz="28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2800"/>
              <a:buFont typeface="Sora"/>
              <a:buNone/>
              <a:defRPr sz="28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2800"/>
              <a:buFont typeface="Sora"/>
              <a:buNone/>
              <a:defRPr sz="28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2800"/>
              <a:buFont typeface="Sora"/>
              <a:buNone/>
              <a:defRPr sz="28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2800"/>
              <a:buFont typeface="Sora"/>
              <a:buNone/>
              <a:defRPr sz="2800" b="1" i="0" u="none" strike="noStrike" cap="none">
                <a:solidFill>
                  <a:schemeClr val="dk1"/>
                </a:solidFill>
                <a:latin typeface="Sora"/>
                <a:ea typeface="Sora"/>
                <a:cs typeface="Sora"/>
                <a:sym typeface="Sora"/>
              </a:defRPr>
            </a:lvl9pPr>
          </a:lstStyle>
          <a:p>
            <a:r>
              <a:rPr lang="en-IN" sz="2400" dirty="0"/>
              <a:t>Register </a:t>
            </a:r>
          </a:p>
        </p:txBody>
      </p:sp>
      <p:sp>
        <p:nvSpPr>
          <p:cNvPr id="6" name="Google Shape;305;p48">
            <a:extLst>
              <a:ext uri="{FF2B5EF4-FFF2-40B4-BE49-F238E27FC236}">
                <a16:creationId xmlns:a16="http://schemas.microsoft.com/office/drawing/2014/main" id="{763C54AD-837B-6B2D-094B-F0A012EFECBB}"/>
              </a:ext>
            </a:extLst>
          </p:cNvPr>
          <p:cNvSpPr txBox="1">
            <a:spLocks/>
          </p:cNvSpPr>
          <p:nvPr/>
        </p:nvSpPr>
        <p:spPr>
          <a:xfrm>
            <a:off x="-949287" y="3843292"/>
            <a:ext cx="39453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Sora"/>
              <a:buNone/>
              <a:defRPr sz="28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2800"/>
              <a:buFont typeface="Sora"/>
              <a:buNone/>
              <a:defRPr sz="28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2800"/>
              <a:buFont typeface="Sora"/>
              <a:buNone/>
              <a:defRPr sz="28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2800"/>
              <a:buFont typeface="Sora"/>
              <a:buNone/>
              <a:defRPr sz="28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2800"/>
              <a:buFont typeface="Sora"/>
              <a:buNone/>
              <a:defRPr sz="28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2800"/>
              <a:buFont typeface="Sora"/>
              <a:buNone/>
              <a:defRPr sz="28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2800"/>
              <a:buFont typeface="Sora"/>
              <a:buNone/>
              <a:defRPr sz="28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2800"/>
              <a:buFont typeface="Sora"/>
              <a:buNone/>
              <a:defRPr sz="28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2800"/>
              <a:buFont typeface="Sora"/>
              <a:buNone/>
              <a:defRPr sz="2800" b="1" i="0" u="none" strike="noStrike" cap="none">
                <a:solidFill>
                  <a:schemeClr val="dk1"/>
                </a:solidFill>
                <a:latin typeface="Sora"/>
                <a:ea typeface="Sora"/>
                <a:cs typeface="Sora"/>
                <a:sym typeface="Sora"/>
              </a:defRPr>
            </a:lvl9pPr>
          </a:lstStyle>
          <a:p>
            <a:r>
              <a:rPr lang="en-IN" sz="2400" dirty="0"/>
              <a:t>Home Page </a:t>
            </a:r>
          </a:p>
        </p:txBody>
      </p:sp>
      <p:sp>
        <p:nvSpPr>
          <p:cNvPr id="7" name="Google Shape;440;p49">
            <a:extLst>
              <a:ext uri="{FF2B5EF4-FFF2-40B4-BE49-F238E27FC236}">
                <a16:creationId xmlns:a16="http://schemas.microsoft.com/office/drawing/2014/main" id="{A4191CBF-68D1-E40D-33EE-9009CAF96B48}"/>
              </a:ext>
            </a:extLst>
          </p:cNvPr>
          <p:cNvSpPr/>
          <p:nvPr/>
        </p:nvSpPr>
        <p:spPr>
          <a:xfrm>
            <a:off x="110471" y="3804967"/>
            <a:ext cx="1820700" cy="611025"/>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40;p49">
            <a:extLst>
              <a:ext uri="{FF2B5EF4-FFF2-40B4-BE49-F238E27FC236}">
                <a16:creationId xmlns:a16="http://schemas.microsoft.com/office/drawing/2014/main" id="{CD0539F0-F690-8C6C-B1F7-384DC3E3DFF9}"/>
              </a:ext>
            </a:extLst>
          </p:cNvPr>
          <p:cNvSpPr/>
          <p:nvPr/>
        </p:nvSpPr>
        <p:spPr>
          <a:xfrm>
            <a:off x="5634300" y="3843292"/>
            <a:ext cx="1820700" cy="611025"/>
          </a:xfrm>
          <a:prstGeom prst="roundRect">
            <a:avLst>
              <a:gd name="adj" fmla="val 50000"/>
            </a:avLst>
          </a:prstGeom>
          <a:noFill/>
          <a:ln w="19050" cap="flat" cmpd="sng">
            <a:solidFill>
              <a:srgbClr val="DADA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6EA1881-74FC-5E21-C9AD-3088FD6F0103}"/>
              </a:ext>
            </a:extLst>
          </p:cNvPr>
          <p:cNvPicPr>
            <a:picLocks noChangeAspect="1"/>
          </p:cNvPicPr>
          <p:nvPr/>
        </p:nvPicPr>
        <p:blipFill>
          <a:blip r:embed="rId4"/>
          <a:stretch>
            <a:fillRect/>
          </a:stretch>
        </p:blipFill>
        <p:spPr>
          <a:xfrm>
            <a:off x="77089" y="1601011"/>
            <a:ext cx="4190111" cy="2165631"/>
          </a:xfrm>
          <a:prstGeom prst="rect">
            <a:avLst/>
          </a:prstGeom>
        </p:spPr>
      </p:pic>
    </p:spTree>
  </p:cSld>
  <p:clrMapOvr>
    <a:masterClrMapping/>
  </p:clrMapOvr>
</p:sld>
</file>

<file path=ppt/theme/theme1.xml><?xml version="1.0" encoding="utf-8"?>
<a:theme xmlns:a="http://schemas.openxmlformats.org/drawingml/2006/main" name="Animated Healthcare Center by Slidesgo">
  <a:themeElements>
    <a:clrScheme name="Simple Light">
      <a:dk1>
        <a:srgbClr val="252E47"/>
      </a:dk1>
      <a:lt1>
        <a:srgbClr val="FFFFFF"/>
      </a:lt1>
      <a:dk2>
        <a:srgbClr val="F8F5EC"/>
      </a:dk2>
      <a:lt2>
        <a:srgbClr val="ECE9E1"/>
      </a:lt2>
      <a:accent1>
        <a:srgbClr val="DADACE"/>
      </a:accent1>
      <a:accent2>
        <a:srgbClr val="FFFFFF"/>
      </a:accent2>
      <a:accent3>
        <a:srgbClr val="FFFFFF"/>
      </a:accent3>
      <a:accent4>
        <a:srgbClr val="FFFFFF"/>
      </a:accent4>
      <a:accent5>
        <a:srgbClr val="FFFFFF"/>
      </a:accent5>
      <a:accent6>
        <a:srgbClr val="FFFFFF"/>
      </a:accent6>
      <a:hlink>
        <a:srgbClr val="252E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TotalTime>
  <Words>462</Words>
  <Application>Microsoft Office PowerPoint</Application>
  <PresentationFormat>On-screen Show (16:9)</PresentationFormat>
  <Paragraphs>54</Paragraphs>
  <Slides>21</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Barlow</vt:lpstr>
      <vt:lpstr>Calibri</vt:lpstr>
      <vt:lpstr>Exo</vt:lpstr>
      <vt:lpstr>Fira Sans</vt:lpstr>
      <vt:lpstr>Fira Sans Medium</vt:lpstr>
      <vt:lpstr>Poppins</vt:lpstr>
      <vt:lpstr>Roboto Condensed Light</vt:lpstr>
      <vt:lpstr>Sora</vt:lpstr>
      <vt:lpstr>Times New Roman</vt:lpstr>
      <vt:lpstr>Animated Healthcare Center by Slidesgo</vt:lpstr>
      <vt:lpstr>Unified Medical System</vt:lpstr>
      <vt:lpstr>Contents </vt:lpstr>
      <vt:lpstr>Abstract</vt:lpstr>
      <vt:lpstr>USERS!</vt:lpstr>
      <vt:lpstr>PATIENT</vt:lpstr>
      <vt:lpstr>DOCTOR</vt:lpstr>
      <vt:lpstr>HOSPITAL</vt:lpstr>
      <vt:lpstr>ADMIN</vt:lpstr>
      <vt:lpstr>UMS </vt:lpstr>
      <vt:lpstr>Login</vt:lpstr>
      <vt:lpstr>Appointment Booking</vt:lpstr>
      <vt:lpstr>Hospital Dashboard</vt:lpstr>
      <vt:lpstr>Implementation</vt:lpstr>
      <vt:lpstr>Early disease outbreak detection</vt:lpstr>
      <vt:lpstr>Modules</vt:lpstr>
      <vt:lpstr>PowerPoint Presentation</vt:lpstr>
      <vt:lpstr>UML Diagrams</vt:lpstr>
      <vt:lpstr>PowerPoint Presentation</vt:lpstr>
      <vt:lpstr>PowerPoint Presentation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Dev-main</dc:creator>
  <cp:lastModifiedBy>Dev ..</cp:lastModifiedBy>
  <cp:revision>16</cp:revision>
  <dcterms:modified xsi:type="dcterms:W3CDTF">2024-11-13T08:10:01Z</dcterms:modified>
</cp:coreProperties>
</file>